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1" r:id="rId7"/>
    <p:sldId id="267" r:id="rId8"/>
    <p:sldId id="265" r:id="rId9"/>
    <p:sldId id="268" r:id="rId10"/>
    <p:sldId id="266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BEAF5B-57FC-49A4-A7CE-5FB0B0B0A63E}" v="1791" dt="2023-03-01T15:31:24.3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24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nes Kratzheller" userId="acbe9742-b17d-4b3e-928c-e41eff1293bd" providerId="ADAL" clId="{52BEAF5B-57FC-49A4-A7CE-5FB0B0B0A63E}"/>
    <pc:docChg chg="custSel addSld delSld modSld">
      <pc:chgData name="Johannes Kratzheller" userId="acbe9742-b17d-4b3e-928c-e41eff1293bd" providerId="ADAL" clId="{52BEAF5B-57FC-49A4-A7CE-5FB0B0B0A63E}" dt="2023-03-01T15:31:24.372" v="2200" actId="20577"/>
      <pc:docMkLst>
        <pc:docMk/>
      </pc:docMkLst>
      <pc:sldChg chg="modSp">
        <pc:chgData name="Johannes Kratzheller" userId="acbe9742-b17d-4b3e-928c-e41eff1293bd" providerId="ADAL" clId="{52BEAF5B-57FC-49A4-A7CE-5FB0B0B0A63E}" dt="2023-03-01T13:55:28.274" v="1841" actId="20577"/>
        <pc:sldMkLst>
          <pc:docMk/>
          <pc:sldMk cId="3951359701" sldId="256"/>
        </pc:sldMkLst>
        <pc:spChg chg="mod">
          <ac:chgData name="Johannes Kratzheller" userId="acbe9742-b17d-4b3e-928c-e41eff1293bd" providerId="ADAL" clId="{52BEAF5B-57FC-49A4-A7CE-5FB0B0B0A63E}" dt="2023-03-01T13:54:55.236" v="1785" actId="20577"/>
          <ac:spMkLst>
            <pc:docMk/>
            <pc:sldMk cId="3951359701" sldId="256"/>
            <ac:spMk id="2" creationId="{DFF4FA9B-428D-41C9-8F14-AFE4C25513D1}"/>
          </ac:spMkLst>
        </pc:spChg>
        <pc:spChg chg="mod">
          <ac:chgData name="Johannes Kratzheller" userId="acbe9742-b17d-4b3e-928c-e41eff1293bd" providerId="ADAL" clId="{52BEAF5B-57FC-49A4-A7CE-5FB0B0B0A63E}" dt="2023-03-01T13:55:28.274" v="1841" actId="20577"/>
          <ac:spMkLst>
            <pc:docMk/>
            <pc:sldMk cId="3951359701" sldId="256"/>
            <ac:spMk id="3" creationId="{73FDEC92-64A4-4C7B-A53B-36E36E152EE2}"/>
          </ac:spMkLst>
        </pc:spChg>
      </pc:sldChg>
      <pc:sldChg chg="del">
        <pc:chgData name="Johannes Kratzheller" userId="acbe9742-b17d-4b3e-928c-e41eff1293bd" providerId="ADAL" clId="{52BEAF5B-57FC-49A4-A7CE-5FB0B0B0A63E}" dt="2023-03-01T12:55:37.680" v="165" actId="2696"/>
        <pc:sldMkLst>
          <pc:docMk/>
          <pc:sldMk cId="3122906133" sldId="258"/>
        </pc:sldMkLst>
      </pc:sldChg>
      <pc:sldChg chg="modSp">
        <pc:chgData name="Johannes Kratzheller" userId="acbe9742-b17d-4b3e-928c-e41eff1293bd" providerId="ADAL" clId="{52BEAF5B-57FC-49A4-A7CE-5FB0B0B0A63E}" dt="2023-03-01T13:58:12.657" v="1909" actId="20577"/>
        <pc:sldMkLst>
          <pc:docMk/>
          <pc:sldMk cId="284548605" sldId="259"/>
        </pc:sldMkLst>
        <pc:spChg chg="mod">
          <ac:chgData name="Johannes Kratzheller" userId="acbe9742-b17d-4b3e-928c-e41eff1293bd" providerId="ADAL" clId="{52BEAF5B-57FC-49A4-A7CE-5FB0B0B0A63E}" dt="2023-03-01T12:57:18.636" v="202" actId="6549"/>
          <ac:spMkLst>
            <pc:docMk/>
            <pc:sldMk cId="284548605" sldId="259"/>
            <ac:spMk id="2" creationId="{E3189E19-3034-448D-8D14-0B34523009EC}"/>
          </ac:spMkLst>
        </pc:spChg>
        <pc:graphicFrameChg chg="mod">
          <ac:chgData name="Johannes Kratzheller" userId="acbe9742-b17d-4b3e-928c-e41eff1293bd" providerId="ADAL" clId="{52BEAF5B-57FC-49A4-A7CE-5FB0B0B0A63E}" dt="2023-03-01T13:58:12.657" v="1909" actId="20577"/>
          <ac:graphicFrameMkLst>
            <pc:docMk/>
            <pc:sldMk cId="284548605" sldId="259"/>
            <ac:graphicFrameMk id="5" creationId="{45A39D4B-4602-5617-0AB9-D61360D51BC9}"/>
          </ac:graphicFrameMkLst>
        </pc:graphicFrameChg>
      </pc:sldChg>
      <pc:sldChg chg="addSp delSp modSp">
        <pc:chgData name="Johannes Kratzheller" userId="acbe9742-b17d-4b3e-928c-e41eff1293bd" providerId="ADAL" clId="{52BEAF5B-57FC-49A4-A7CE-5FB0B0B0A63E}" dt="2023-03-01T13:10:09.482" v="1044" actId="20577"/>
        <pc:sldMkLst>
          <pc:docMk/>
          <pc:sldMk cId="2440261575" sldId="261"/>
        </pc:sldMkLst>
        <pc:spChg chg="mod">
          <ac:chgData name="Johannes Kratzheller" userId="acbe9742-b17d-4b3e-928c-e41eff1293bd" providerId="ADAL" clId="{52BEAF5B-57FC-49A4-A7CE-5FB0B0B0A63E}" dt="2023-03-01T13:00:13.394" v="250" actId="20577"/>
          <ac:spMkLst>
            <pc:docMk/>
            <pc:sldMk cId="2440261575" sldId="261"/>
            <ac:spMk id="2" creationId="{E3189E19-3034-448D-8D14-0B34523009EC}"/>
          </ac:spMkLst>
        </pc:spChg>
        <pc:spChg chg="add del">
          <ac:chgData name="Johannes Kratzheller" userId="acbe9742-b17d-4b3e-928c-e41eff1293bd" providerId="ADAL" clId="{52BEAF5B-57FC-49A4-A7CE-5FB0B0B0A63E}" dt="2023-03-01T13:03:57.941" v="488"/>
          <ac:spMkLst>
            <pc:docMk/>
            <pc:sldMk cId="2440261575" sldId="261"/>
            <ac:spMk id="3" creationId="{31479966-EFE4-4A81-A22F-D82FADD97937}"/>
          </ac:spMkLst>
        </pc:spChg>
        <pc:spChg chg="add del">
          <ac:chgData name="Johannes Kratzheller" userId="acbe9742-b17d-4b3e-928c-e41eff1293bd" providerId="ADAL" clId="{52BEAF5B-57FC-49A4-A7CE-5FB0B0B0A63E}" dt="2023-03-01T13:04:05.095" v="490"/>
          <ac:spMkLst>
            <pc:docMk/>
            <pc:sldMk cId="2440261575" sldId="261"/>
            <ac:spMk id="4" creationId="{FA1F63C9-BB4B-4555-ABDE-FD4D8DF972B4}"/>
          </ac:spMkLst>
        </pc:spChg>
        <pc:graphicFrameChg chg="mod">
          <ac:chgData name="Johannes Kratzheller" userId="acbe9742-b17d-4b3e-928c-e41eff1293bd" providerId="ADAL" clId="{52BEAF5B-57FC-49A4-A7CE-5FB0B0B0A63E}" dt="2023-03-01T13:10:09.482" v="1044" actId="20577"/>
          <ac:graphicFrameMkLst>
            <pc:docMk/>
            <pc:sldMk cId="2440261575" sldId="261"/>
            <ac:graphicFrameMk id="5" creationId="{45A39D4B-4602-5617-0AB9-D61360D51BC9}"/>
          </ac:graphicFrameMkLst>
        </pc:graphicFrameChg>
      </pc:sldChg>
      <pc:sldChg chg="del">
        <pc:chgData name="Johannes Kratzheller" userId="acbe9742-b17d-4b3e-928c-e41eff1293bd" providerId="ADAL" clId="{52BEAF5B-57FC-49A4-A7CE-5FB0B0B0A63E}" dt="2023-03-01T12:55:36.146" v="164" actId="2696"/>
        <pc:sldMkLst>
          <pc:docMk/>
          <pc:sldMk cId="328093440" sldId="262"/>
        </pc:sldMkLst>
      </pc:sldChg>
      <pc:sldChg chg="addSp delSp modSp">
        <pc:chgData name="Johannes Kratzheller" userId="acbe9742-b17d-4b3e-928c-e41eff1293bd" providerId="ADAL" clId="{52BEAF5B-57FC-49A4-A7CE-5FB0B0B0A63E}" dt="2023-03-01T13:17:34.485" v="1352"/>
        <pc:sldMkLst>
          <pc:docMk/>
          <pc:sldMk cId="3173662899" sldId="265"/>
        </pc:sldMkLst>
        <pc:spChg chg="mod">
          <ac:chgData name="Johannes Kratzheller" userId="acbe9742-b17d-4b3e-928c-e41eff1293bd" providerId="ADAL" clId="{52BEAF5B-57FC-49A4-A7CE-5FB0B0B0A63E}" dt="2023-03-01T13:11:17.702" v="1092" actId="20577"/>
          <ac:spMkLst>
            <pc:docMk/>
            <pc:sldMk cId="3173662899" sldId="265"/>
            <ac:spMk id="2" creationId="{E3189E19-3034-448D-8D14-0B34523009EC}"/>
          </ac:spMkLst>
        </pc:spChg>
        <pc:spChg chg="add del">
          <ac:chgData name="Johannes Kratzheller" userId="acbe9742-b17d-4b3e-928c-e41eff1293bd" providerId="ADAL" clId="{52BEAF5B-57FC-49A4-A7CE-5FB0B0B0A63E}" dt="2023-03-01T13:17:34.485" v="1352"/>
          <ac:spMkLst>
            <pc:docMk/>
            <pc:sldMk cId="3173662899" sldId="265"/>
            <ac:spMk id="3" creationId="{B5797FD7-1509-440D-B468-D03790710F86}"/>
          </ac:spMkLst>
        </pc:spChg>
        <pc:graphicFrameChg chg="mod">
          <ac:chgData name="Johannes Kratzheller" userId="acbe9742-b17d-4b3e-928c-e41eff1293bd" providerId="ADAL" clId="{52BEAF5B-57FC-49A4-A7CE-5FB0B0B0A63E}" dt="2023-03-01T13:17:07.482" v="1350" actId="20577"/>
          <ac:graphicFrameMkLst>
            <pc:docMk/>
            <pc:sldMk cId="3173662899" sldId="265"/>
            <ac:graphicFrameMk id="5" creationId="{45A39D4B-4602-5617-0AB9-D61360D51BC9}"/>
          </ac:graphicFrameMkLst>
        </pc:graphicFrameChg>
      </pc:sldChg>
      <pc:sldChg chg="modSp add">
        <pc:chgData name="Johannes Kratzheller" userId="acbe9742-b17d-4b3e-928c-e41eff1293bd" providerId="ADAL" clId="{52BEAF5B-57FC-49A4-A7CE-5FB0B0B0A63E}" dt="2023-03-01T13:10:02.073" v="1038" actId="20577"/>
        <pc:sldMkLst>
          <pc:docMk/>
          <pc:sldMk cId="768020089" sldId="267"/>
        </pc:sldMkLst>
        <pc:graphicFrameChg chg="mod">
          <ac:chgData name="Johannes Kratzheller" userId="acbe9742-b17d-4b3e-928c-e41eff1293bd" providerId="ADAL" clId="{52BEAF5B-57FC-49A4-A7CE-5FB0B0B0A63E}" dt="2023-03-01T13:10:02.073" v="1038" actId="20577"/>
          <ac:graphicFrameMkLst>
            <pc:docMk/>
            <pc:sldMk cId="768020089" sldId="267"/>
            <ac:graphicFrameMk id="5" creationId="{45A39D4B-4602-5617-0AB9-D61360D51BC9}"/>
          </ac:graphicFrameMkLst>
        </pc:graphicFrameChg>
      </pc:sldChg>
      <pc:sldChg chg="modSp add">
        <pc:chgData name="Johannes Kratzheller" userId="acbe9742-b17d-4b3e-928c-e41eff1293bd" providerId="ADAL" clId="{52BEAF5B-57FC-49A4-A7CE-5FB0B0B0A63E}" dt="2023-03-01T13:23:34.554" v="1777" actId="20577"/>
        <pc:sldMkLst>
          <pc:docMk/>
          <pc:sldMk cId="1114527853" sldId="268"/>
        </pc:sldMkLst>
        <pc:spChg chg="mod">
          <ac:chgData name="Johannes Kratzheller" userId="acbe9742-b17d-4b3e-928c-e41eff1293bd" providerId="ADAL" clId="{52BEAF5B-57FC-49A4-A7CE-5FB0B0B0A63E}" dt="2023-03-01T13:18:07.853" v="1403" actId="404"/>
          <ac:spMkLst>
            <pc:docMk/>
            <pc:sldMk cId="1114527853" sldId="268"/>
            <ac:spMk id="2" creationId="{E3189E19-3034-448D-8D14-0B34523009EC}"/>
          </ac:spMkLst>
        </pc:spChg>
        <pc:graphicFrameChg chg="mod">
          <ac:chgData name="Johannes Kratzheller" userId="acbe9742-b17d-4b3e-928c-e41eff1293bd" providerId="ADAL" clId="{52BEAF5B-57FC-49A4-A7CE-5FB0B0B0A63E}" dt="2023-03-01T13:23:34.554" v="1777" actId="20577"/>
          <ac:graphicFrameMkLst>
            <pc:docMk/>
            <pc:sldMk cId="1114527853" sldId="268"/>
            <ac:graphicFrameMk id="5" creationId="{45A39D4B-4602-5617-0AB9-D61360D51BC9}"/>
          </ac:graphicFrameMkLst>
        </pc:graphicFrameChg>
      </pc:sldChg>
      <pc:sldChg chg="modSp add">
        <pc:chgData name="Johannes Kratzheller" userId="acbe9742-b17d-4b3e-928c-e41eff1293bd" providerId="ADAL" clId="{52BEAF5B-57FC-49A4-A7CE-5FB0B0B0A63E}" dt="2023-03-01T15:31:24.372" v="2200" actId="20577"/>
        <pc:sldMkLst>
          <pc:docMk/>
          <pc:sldMk cId="4120935670" sldId="269"/>
        </pc:sldMkLst>
        <pc:spChg chg="mod">
          <ac:chgData name="Johannes Kratzheller" userId="acbe9742-b17d-4b3e-928c-e41eff1293bd" providerId="ADAL" clId="{52BEAF5B-57FC-49A4-A7CE-5FB0B0B0A63E}" dt="2023-03-01T15:14:38.549" v="1934" actId="20577"/>
          <ac:spMkLst>
            <pc:docMk/>
            <pc:sldMk cId="4120935670" sldId="269"/>
            <ac:spMk id="2" creationId="{E3189E19-3034-448D-8D14-0B34523009EC}"/>
          </ac:spMkLst>
        </pc:spChg>
        <pc:graphicFrameChg chg="mod">
          <ac:chgData name="Johannes Kratzheller" userId="acbe9742-b17d-4b3e-928c-e41eff1293bd" providerId="ADAL" clId="{52BEAF5B-57FC-49A4-A7CE-5FB0B0B0A63E}" dt="2023-03-01T15:31:24.372" v="2200" actId="20577"/>
          <ac:graphicFrameMkLst>
            <pc:docMk/>
            <pc:sldMk cId="4120935670" sldId="269"/>
            <ac:graphicFrameMk id="5" creationId="{45A39D4B-4602-5617-0AB9-D61360D51BC9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C289FE-CFA6-41B3-BFA1-B35FEE9A9A3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35A08D1-5EF9-4042-BDEA-CDE2390211CA}">
      <dgm:prSet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Key Points:</a:t>
          </a:r>
        </a:p>
      </dgm:t>
    </dgm:pt>
    <dgm:pt modelId="{0D055FDF-D0A4-4095-83D2-FD25D50E9932}" type="parTrans" cxnId="{FE8D0C42-86D1-4DE1-876F-D289C47DECE9}">
      <dgm:prSet/>
      <dgm:spPr/>
      <dgm:t>
        <a:bodyPr/>
        <a:lstStyle/>
        <a:p>
          <a:endParaRPr lang="en-US"/>
        </a:p>
      </dgm:t>
    </dgm:pt>
    <dgm:pt modelId="{79E2E9C5-EDDD-4E6F-AF54-9339C49699FF}" type="sibTrans" cxnId="{FE8D0C42-86D1-4DE1-876F-D289C47DECE9}">
      <dgm:prSet/>
      <dgm:spPr/>
      <dgm:t>
        <a:bodyPr/>
        <a:lstStyle/>
        <a:p>
          <a:endParaRPr lang="en-US"/>
        </a:p>
      </dgm:t>
    </dgm:pt>
    <dgm:pt modelId="{9BF7AA4F-E1BF-4A76-A0C2-BF00EE449253}">
      <dgm:prSet/>
      <dgm:spPr/>
      <dgm:t>
        <a:bodyPr/>
        <a:lstStyle/>
        <a:p>
          <a:r>
            <a:rPr lang="en-US" sz="1900" dirty="0">
              <a:latin typeface="Garamond" panose="02020404030301010803" pitchFamily="18" charset="0"/>
            </a:rPr>
            <a:t>Requested by EC-75</a:t>
          </a:r>
        </a:p>
      </dgm:t>
    </dgm:pt>
    <dgm:pt modelId="{741A6E28-BAA6-4607-A560-2B6EF9D8CCEB}" type="parTrans" cxnId="{13544A41-594C-469F-9927-136EA86BB752}">
      <dgm:prSet/>
      <dgm:spPr/>
      <dgm:t>
        <a:bodyPr/>
        <a:lstStyle/>
        <a:p>
          <a:endParaRPr lang="en-US"/>
        </a:p>
      </dgm:t>
    </dgm:pt>
    <dgm:pt modelId="{2002E769-5365-443D-A865-94B861901DD3}" type="sibTrans" cxnId="{13544A41-594C-469F-9927-136EA86BB752}">
      <dgm:prSet/>
      <dgm:spPr/>
      <dgm:t>
        <a:bodyPr/>
        <a:lstStyle/>
        <a:p>
          <a:endParaRPr lang="en-US"/>
        </a:p>
      </dgm:t>
    </dgm:pt>
    <dgm:pt modelId="{3322984F-2AA0-4795-9A2D-10F2E2B7AF33}">
      <dgm:prSet/>
      <dgm:spPr/>
      <dgm:t>
        <a:bodyPr/>
        <a:lstStyle/>
        <a:p>
          <a:endParaRPr lang="en-US" sz="1900" dirty="0"/>
        </a:p>
      </dgm:t>
    </dgm:pt>
    <dgm:pt modelId="{501937A8-A010-4482-87C0-C66E78EC55BE}" type="parTrans" cxnId="{1D9A04D9-4BF8-48D9-85C7-DF0AE6E6699C}">
      <dgm:prSet/>
      <dgm:spPr/>
      <dgm:t>
        <a:bodyPr/>
        <a:lstStyle/>
        <a:p>
          <a:endParaRPr lang="en-US"/>
        </a:p>
      </dgm:t>
    </dgm:pt>
    <dgm:pt modelId="{B6C826E9-1196-4383-9381-060A4E2D6BC2}" type="sibTrans" cxnId="{1D9A04D9-4BF8-48D9-85C7-DF0AE6E6699C}">
      <dgm:prSet/>
      <dgm:spPr/>
      <dgm:t>
        <a:bodyPr/>
        <a:lstStyle/>
        <a:p>
          <a:endParaRPr lang="en-US"/>
        </a:p>
      </dgm:t>
    </dgm:pt>
    <dgm:pt modelId="{DD782F4E-AC87-4AE4-8B95-DDC495A95765}">
      <dgm:prSet/>
      <dgm:spPr/>
      <dgm:t>
        <a:bodyPr/>
        <a:lstStyle/>
        <a:p>
          <a:r>
            <a:rPr lang="en-US" sz="1900" dirty="0">
              <a:latin typeface="Garamond" panose="02020404030301010803" pitchFamily="18" charset="0"/>
            </a:rPr>
            <a:t>The protocol consolidates all relevant aspects regarding unsatisfactory conduct</a:t>
          </a:r>
        </a:p>
      </dgm:t>
    </dgm:pt>
    <dgm:pt modelId="{40749AA3-740A-4FCC-BC0C-F7CF406CE954}" type="parTrans" cxnId="{33B00FE9-7A5F-4C2C-8C0E-94718EA08139}">
      <dgm:prSet/>
      <dgm:spPr/>
      <dgm:t>
        <a:bodyPr/>
        <a:lstStyle/>
        <a:p>
          <a:endParaRPr lang="LID4096"/>
        </a:p>
      </dgm:t>
    </dgm:pt>
    <dgm:pt modelId="{30A79FE1-CCA0-48DF-9495-A1AB7C90B63A}" type="sibTrans" cxnId="{33B00FE9-7A5F-4C2C-8C0E-94718EA08139}">
      <dgm:prSet/>
      <dgm:spPr/>
      <dgm:t>
        <a:bodyPr/>
        <a:lstStyle/>
        <a:p>
          <a:endParaRPr lang="LID4096"/>
        </a:p>
      </dgm:t>
    </dgm:pt>
    <dgm:pt modelId="{DE628702-0075-423A-A6E0-7CFFC66EE1A1}">
      <dgm:prSet custT="1"/>
      <dgm:spPr/>
      <dgm:t>
        <a:bodyPr/>
        <a:lstStyle/>
        <a:p>
          <a:r>
            <a:rPr lang="en-US" sz="1900" dirty="0">
              <a:latin typeface="Garamond" panose="02020404030301010803" pitchFamily="18" charset="0"/>
            </a:rPr>
            <a:t>Easy reference for staff and management that provides</a:t>
          </a:r>
        </a:p>
      </dgm:t>
    </dgm:pt>
    <dgm:pt modelId="{0684F4E8-2A2B-4883-AE59-8D0DEC9BE3A6}" type="parTrans" cxnId="{F24AB149-FA12-43B5-8514-40866C4A4E4E}">
      <dgm:prSet/>
      <dgm:spPr/>
      <dgm:t>
        <a:bodyPr/>
        <a:lstStyle/>
        <a:p>
          <a:endParaRPr lang="LID4096"/>
        </a:p>
      </dgm:t>
    </dgm:pt>
    <dgm:pt modelId="{FBC60ED4-7A7E-42F9-9728-145B98FFB4E5}" type="sibTrans" cxnId="{F24AB149-FA12-43B5-8514-40866C4A4E4E}">
      <dgm:prSet/>
      <dgm:spPr/>
      <dgm:t>
        <a:bodyPr/>
        <a:lstStyle/>
        <a:p>
          <a:endParaRPr lang="LID4096"/>
        </a:p>
      </dgm:t>
    </dgm:pt>
    <dgm:pt modelId="{7B5D1A83-B43B-4815-BFD1-F8CEB828E124}">
      <dgm:prSet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US" sz="1400" dirty="0">
              <a:latin typeface="Garamond" panose="02020404030301010803" pitchFamily="18" charset="0"/>
            </a:rPr>
            <a:t>Action to take</a:t>
          </a:r>
        </a:p>
      </dgm:t>
    </dgm:pt>
    <dgm:pt modelId="{DB293D06-2154-4388-BA2D-5AE92ED9C375}" type="parTrans" cxnId="{B1FB50AB-759D-484A-86A8-C889F1E050F2}">
      <dgm:prSet/>
      <dgm:spPr/>
      <dgm:t>
        <a:bodyPr/>
        <a:lstStyle/>
        <a:p>
          <a:endParaRPr lang="LID4096"/>
        </a:p>
      </dgm:t>
    </dgm:pt>
    <dgm:pt modelId="{5F4635EC-7299-4D68-A78B-DE44DDF10EC3}" type="sibTrans" cxnId="{B1FB50AB-759D-484A-86A8-C889F1E050F2}">
      <dgm:prSet/>
      <dgm:spPr/>
      <dgm:t>
        <a:bodyPr/>
        <a:lstStyle/>
        <a:p>
          <a:endParaRPr lang="LID4096"/>
        </a:p>
      </dgm:t>
    </dgm:pt>
    <dgm:pt modelId="{1E5292C3-C0DA-4D1B-95B7-F5241E2BF805}">
      <dgm:prSet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US" sz="1400" dirty="0">
              <a:latin typeface="Garamond" panose="02020404030301010803" pitchFamily="18" charset="0"/>
            </a:rPr>
            <a:t>Outline of protection measures</a:t>
          </a:r>
        </a:p>
      </dgm:t>
    </dgm:pt>
    <dgm:pt modelId="{512F91BB-4348-4CEA-B11A-4453FC1D0EF3}" type="parTrans" cxnId="{2474F7E7-60A4-4DBD-8C86-9F3BCD7EFA42}">
      <dgm:prSet/>
      <dgm:spPr/>
      <dgm:t>
        <a:bodyPr/>
        <a:lstStyle/>
        <a:p>
          <a:endParaRPr lang="LID4096"/>
        </a:p>
      </dgm:t>
    </dgm:pt>
    <dgm:pt modelId="{5DAC957C-6BCB-4150-9A82-5AC478BAE034}" type="sibTrans" cxnId="{2474F7E7-60A4-4DBD-8C86-9F3BCD7EFA42}">
      <dgm:prSet/>
      <dgm:spPr/>
      <dgm:t>
        <a:bodyPr/>
        <a:lstStyle/>
        <a:p>
          <a:endParaRPr lang="LID4096"/>
        </a:p>
      </dgm:t>
    </dgm:pt>
    <dgm:pt modelId="{E62B4E76-F378-4910-9FA4-5DB58FFB7616}">
      <dgm:prSet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US" sz="1400" dirty="0">
              <a:latin typeface="Garamond" panose="02020404030301010803" pitchFamily="18" charset="0"/>
            </a:rPr>
            <a:t>Responsibilities</a:t>
          </a:r>
        </a:p>
      </dgm:t>
    </dgm:pt>
    <dgm:pt modelId="{F24AB7B2-EB82-4AB3-8FA8-EAE42F2E6605}" type="parTrans" cxnId="{3DA7A102-FA2B-4768-A3BF-71742B9525EC}">
      <dgm:prSet/>
      <dgm:spPr/>
    </dgm:pt>
    <dgm:pt modelId="{21EF3E47-C9C4-4593-A6DD-806B2AA279C4}" type="sibTrans" cxnId="{3DA7A102-FA2B-4768-A3BF-71742B9525EC}">
      <dgm:prSet/>
      <dgm:spPr/>
    </dgm:pt>
    <dgm:pt modelId="{2344D7C6-714D-4CD3-A2EF-818FF58B37E4}">
      <dgm:prSet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US" sz="1400" dirty="0">
              <a:latin typeface="Garamond" panose="02020404030301010803" pitchFamily="18" charset="0"/>
            </a:rPr>
            <a:t>Relevant rules and policies</a:t>
          </a:r>
        </a:p>
      </dgm:t>
    </dgm:pt>
    <dgm:pt modelId="{882BE33B-F4DF-4DA4-AB86-CA538766A094}" type="parTrans" cxnId="{58AE9454-E65E-4B09-A2DE-8A9FC1FFD79E}">
      <dgm:prSet/>
      <dgm:spPr/>
    </dgm:pt>
    <dgm:pt modelId="{57A89236-2C37-46B5-8976-A6A824CB97AC}" type="sibTrans" cxnId="{58AE9454-E65E-4B09-A2DE-8A9FC1FFD79E}">
      <dgm:prSet/>
      <dgm:spPr/>
    </dgm:pt>
    <dgm:pt modelId="{899563DB-ADAE-44AF-B398-0F03DB96F1AC}">
      <dgm:prSet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US" sz="1400" dirty="0">
              <a:latin typeface="Garamond" panose="02020404030301010803" pitchFamily="18" charset="0"/>
            </a:rPr>
            <a:t>Definitions</a:t>
          </a:r>
        </a:p>
      </dgm:t>
    </dgm:pt>
    <dgm:pt modelId="{A401283D-7051-46DF-999B-2B4CDC1E30B5}" type="parTrans" cxnId="{17F7A59E-2D48-4CE0-BC9C-5E7AD103B487}">
      <dgm:prSet/>
      <dgm:spPr/>
    </dgm:pt>
    <dgm:pt modelId="{D8BF3952-04BF-4C94-B336-DEC5D3DC45DB}" type="sibTrans" cxnId="{17F7A59E-2D48-4CE0-BC9C-5E7AD103B487}">
      <dgm:prSet/>
      <dgm:spPr/>
    </dgm:pt>
    <dgm:pt modelId="{AE4A0D5E-2E33-41E9-9EF4-72676D35D4BC}" type="pres">
      <dgm:prSet presAssocID="{4AC289FE-CFA6-41B3-BFA1-B35FEE9A9A3E}" presName="Name0" presStyleCnt="0">
        <dgm:presLayoutVars>
          <dgm:dir/>
          <dgm:animLvl val="lvl"/>
          <dgm:resizeHandles val="exact"/>
        </dgm:presLayoutVars>
      </dgm:prSet>
      <dgm:spPr/>
    </dgm:pt>
    <dgm:pt modelId="{2CE4CAAB-6102-40A7-BFC3-8392A688612F}" type="pres">
      <dgm:prSet presAssocID="{F35A08D1-5EF9-4042-BDEA-CDE2390211CA}" presName="linNode" presStyleCnt="0"/>
      <dgm:spPr/>
    </dgm:pt>
    <dgm:pt modelId="{E4E608DC-8152-4196-BCE8-4B0E64E34707}" type="pres">
      <dgm:prSet presAssocID="{F35A08D1-5EF9-4042-BDEA-CDE2390211CA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4ABC6DA4-59E1-4E9F-9477-CC7126DD6E2C}" type="pres">
      <dgm:prSet presAssocID="{F35A08D1-5EF9-4042-BDEA-CDE2390211CA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3DA7A102-FA2B-4768-A3BF-71742B9525EC}" srcId="{DE628702-0075-423A-A6E0-7CFFC66EE1A1}" destId="{E62B4E76-F378-4910-9FA4-5DB58FFB7616}" srcOrd="2" destOrd="0" parTransId="{F24AB7B2-EB82-4AB3-8FA8-EAE42F2E6605}" sibTransId="{21EF3E47-C9C4-4593-A6DD-806B2AA279C4}"/>
    <dgm:cxn modelId="{9427F917-9E6D-4791-A55A-EE67B667B7A1}" type="presOf" srcId="{4AC289FE-CFA6-41B3-BFA1-B35FEE9A9A3E}" destId="{AE4A0D5E-2E33-41E9-9EF4-72676D35D4BC}" srcOrd="0" destOrd="0" presId="urn:microsoft.com/office/officeart/2005/8/layout/vList5"/>
    <dgm:cxn modelId="{F6FEC619-5459-424C-892D-4C6160A9AC14}" type="presOf" srcId="{DD782F4E-AC87-4AE4-8B95-DDC495A95765}" destId="{4ABC6DA4-59E1-4E9F-9477-CC7126DD6E2C}" srcOrd="0" destOrd="1" presId="urn:microsoft.com/office/officeart/2005/8/layout/vList5"/>
    <dgm:cxn modelId="{FF99FF36-5573-49D5-8988-FAF324F63A0C}" type="presOf" srcId="{DE628702-0075-423A-A6E0-7CFFC66EE1A1}" destId="{4ABC6DA4-59E1-4E9F-9477-CC7126DD6E2C}" srcOrd="0" destOrd="2" presId="urn:microsoft.com/office/officeart/2005/8/layout/vList5"/>
    <dgm:cxn modelId="{13544A41-594C-469F-9927-136EA86BB752}" srcId="{F35A08D1-5EF9-4042-BDEA-CDE2390211CA}" destId="{9BF7AA4F-E1BF-4A76-A0C2-BF00EE449253}" srcOrd="0" destOrd="0" parTransId="{741A6E28-BAA6-4607-A560-2B6EF9D8CCEB}" sibTransId="{2002E769-5365-443D-A865-94B861901DD3}"/>
    <dgm:cxn modelId="{FE8D0C42-86D1-4DE1-876F-D289C47DECE9}" srcId="{4AC289FE-CFA6-41B3-BFA1-B35FEE9A9A3E}" destId="{F35A08D1-5EF9-4042-BDEA-CDE2390211CA}" srcOrd="0" destOrd="0" parTransId="{0D055FDF-D0A4-4095-83D2-FD25D50E9932}" sibTransId="{79E2E9C5-EDDD-4E6F-AF54-9339C49699FF}"/>
    <dgm:cxn modelId="{2D739D64-DB27-4DEA-AD8F-E7E723C2A648}" type="presOf" srcId="{7B5D1A83-B43B-4815-BFD1-F8CEB828E124}" destId="{4ABC6DA4-59E1-4E9F-9477-CC7126DD6E2C}" srcOrd="0" destOrd="6" presId="urn:microsoft.com/office/officeart/2005/8/layout/vList5"/>
    <dgm:cxn modelId="{F24AB149-FA12-43B5-8514-40866C4A4E4E}" srcId="{F35A08D1-5EF9-4042-BDEA-CDE2390211CA}" destId="{DE628702-0075-423A-A6E0-7CFFC66EE1A1}" srcOrd="2" destOrd="0" parTransId="{0684F4E8-2A2B-4883-AE59-8D0DEC9BE3A6}" sibTransId="{FBC60ED4-7A7E-42F9-9728-145B98FFB4E5}"/>
    <dgm:cxn modelId="{02475A4E-108C-4103-8C63-4F28B99910B9}" type="presOf" srcId="{E62B4E76-F378-4910-9FA4-5DB58FFB7616}" destId="{4ABC6DA4-59E1-4E9F-9477-CC7126DD6E2C}" srcOrd="0" destOrd="5" presId="urn:microsoft.com/office/officeart/2005/8/layout/vList5"/>
    <dgm:cxn modelId="{5FA2C073-7457-49DB-BCFA-814D2AA44F90}" type="presOf" srcId="{9BF7AA4F-E1BF-4A76-A0C2-BF00EE449253}" destId="{4ABC6DA4-59E1-4E9F-9477-CC7126DD6E2C}" srcOrd="0" destOrd="0" presId="urn:microsoft.com/office/officeart/2005/8/layout/vList5"/>
    <dgm:cxn modelId="{58AE9454-E65E-4B09-A2DE-8A9FC1FFD79E}" srcId="{DE628702-0075-423A-A6E0-7CFFC66EE1A1}" destId="{2344D7C6-714D-4CD3-A2EF-818FF58B37E4}" srcOrd="1" destOrd="0" parTransId="{882BE33B-F4DF-4DA4-AB86-CA538766A094}" sibTransId="{57A89236-2C37-46B5-8976-A6A824CB97AC}"/>
    <dgm:cxn modelId="{03392B7D-4583-4AFA-91D9-2E33DB036554}" type="presOf" srcId="{2344D7C6-714D-4CD3-A2EF-818FF58B37E4}" destId="{4ABC6DA4-59E1-4E9F-9477-CC7126DD6E2C}" srcOrd="0" destOrd="4" presId="urn:microsoft.com/office/officeart/2005/8/layout/vList5"/>
    <dgm:cxn modelId="{65B59998-D089-43B9-8574-D526BA6F6ECF}" type="presOf" srcId="{3322984F-2AA0-4795-9A2D-10F2E2B7AF33}" destId="{4ABC6DA4-59E1-4E9F-9477-CC7126DD6E2C}" srcOrd="0" destOrd="8" presId="urn:microsoft.com/office/officeart/2005/8/layout/vList5"/>
    <dgm:cxn modelId="{17F7A59E-2D48-4CE0-BC9C-5E7AD103B487}" srcId="{DE628702-0075-423A-A6E0-7CFFC66EE1A1}" destId="{899563DB-ADAE-44AF-B398-0F03DB96F1AC}" srcOrd="0" destOrd="0" parTransId="{A401283D-7051-46DF-999B-2B4CDC1E30B5}" sibTransId="{D8BF3952-04BF-4C94-B336-DEC5D3DC45DB}"/>
    <dgm:cxn modelId="{B1FB50AB-759D-484A-86A8-C889F1E050F2}" srcId="{DE628702-0075-423A-A6E0-7CFFC66EE1A1}" destId="{7B5D1A83-B43B-4815-BFD1-F8CEB828E124}" srcOrd="3" destOrd="0" parTransId="{DB293D06-2154-4388-BA2D-5AE92ED9C375}" sibTransId="{5F4635EC-7299-4D68-A78B-DE44DDF10EC3}"/>
    <dgm:cxn modelId="{9CFB6CBE-AE44-49A2-87C6-719F212F567B}" type="presOf" srcId="{899563DB-ADAE-44AF-B398-0F03DB96F1AC}" destId="{4ABC6DA4-59E1-4E9F-9477-CC7126DD6E2C}" srcOrd="0" destOrd="3" presId="urn:microsoft.com/office/officeart/2005/8/layout/vList5"/>
    <dgm:cxn modelId="{1D9A04D9-4BF8-48D9-85C7-DF0AE6E6699C}" srcId="{F35A08D1-5EF9-4042-BDEA-CDE2390211CA}" destId="{3322984F-2AA0-4795-9A2D-10F2E2B7AF33}" srcOrd="3" destOrd="0" parTransId="{501937A8-A010-4482-87C0-C66E78EC55BE}" sibTransId="{B6C826E9-1196-4383-9381-060A4E2D6BC2}"/>
    <dgm:cxn modelId="{2474F7E7-60A4-4DBD-8C86-9F3BCD7EFA42}" srcId="{DE628702-0075-423A-A6E0-7CFFC66EE1A1}" destId="{1E5292C3-C0DA-4D1B-95B7-F5241E2BF805}" srcOrd="4" destOrd="0" parTransId="{512F91BB-4348-4CEA-B11A-4453FC1D0EF3}" sibTransId="{5DAC957C-6BCB-4150-9A82-5AC478BAE034}"/>
    <dgm:cxn modelId="{33B00FE9-7A5F-4C2C-8C0E-94718EA08139}" srcId="{F35A08D1-5EF9-4042-BDEA-CDE2390211CA}" destId="{DD782F4E-AC87-4AE4-8B95-DDC495A95765}" srcOrd="1" destOrd="0" parTransId="{40749AA3-740A-4FCC-BC0C-F7CF406CE954}" sibTransId="{30A79FE1-CCA0-48DF-9495-A1AB7C90B63A}"/>
    <dgm:cxn modelId="{C34740EC-701C-4C86-BF85-51DF91322057}" type="presOf" srcId="{1E5292C3-C0DA-4D1B-95B7-F5241E2BF805}" destId="{4ABC6DA4-59E1-4E9F-9477-CC7126DD6E2C}" srcOrd="0" destOrd="7" presId="urn:microsoft.com/office/officeart/2005/8/layout/vList5"/>
    <dgm:cxn modelId="{9D9F2BFD-D7F0-451C-938B-550E1C381D3F}" type="presOf" srcId="{F35A08D1-5EF9-4042-BDEA-CDE2390211CA}" destId="{E4E608DC-8152-4196-BCE8-4B0E64E34707}" srcOrd="0" destOrd="0" presId="urn:microsoft.com/office/officeart/2005/8/layout/vList5"/>
    <dgm:cxn modelId="{1AA69350-11D8-4711-8044-E18666A08C2C}" type="presParOf" srcId="{AE4A0D5E-2E33-41E9-9EF4-72676D35D4BC}" destId="{2CE4CAAB-6102-40A7-BFC3-8392A688612F}" srcOrd="0" destOrd="0" presId="urn:microsoft.com/office/officeart/2005/8/layout/vList5"/>
    <dgm:cxn modelId="{1465ED04-E745-47E2-8E7A-457A442340C1}" type="presParOf" srcId="{2CE4CAAB-6102-40A7-BFC3-8392A688612F}" destId="{E4E608DC-8152-4196-BCE8-4B0E64E34707}" srcOrd="0" destOrd="0" presId="urn:microsoft.com/office/officeart/2005/8/layout/vList5"/>
    <dgm:cxn modelId="{7B8FB936-D3A1-4331-BF04-239A1F89C8D6}" type="presParOf" srcId="{2CE4CAAB-6102-40A7-BFC3-8392A688612F}" destId="{4ABC6DA4-59E1-4E9F-9477-CC7126DD6E2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C289FE-CFA6-41B3-BFA1-B35FEE9A9A3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35A08D1-5EF9-4042-BDEA-CDE2390211CA}">
      <dgm:prSet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SR 4.5 to be amended:</a:t>
          </a:r>
        </a:p>
      </dgm:t>
    </dgm:pt>
    <dgm:pt modelId="{0D055FDF-D0A4-4095-83D2-FD25D50E9932}" type="parTrans" cxnId="{FE8D0C42-86D1-4DE1-876F-D289C47DECE9}">
      <dgm:prSet/>
      <dgm:spPr/>
      <dgm:t>
        <a:bodyPr/>
        <a:lstStyle/>
        <a:p>
          <a:endParaRPr lang="en-US"/>
        </a:p>
      </dgm:t>
    </dgm:pt>
    <dgm:pt modelId="{79E2E9C5-EDDD-4E6F-AF54-9339C49699FF}" type="sibTrans" cxnId="{FE8D0C42-86D1-4DE1-876F-D289C47DECE9}">
      <dgm:prSet/>
      <dgm:spPr/>
      <dgm:t>
        <a:bodyPr/>
        <a:lstStyle/>
        <a:p>
          <a:endParaRPr lang="en-US"/>
        </a:p>
      </dgm:t>
    </dgm:pt>
    <dgm:pt modelId="{9BF7AA4F-E1BF-4A76-A0C2-BF00EE449253}">
      <dgm:prSet/>
      <dgm:spPr/>
      <dgm:t>
        <a:bodyPr/>
        <a:lstStyle/>
        <a:p>
          <a:r>
            <a:rPr lang="en-US" u="sng" dirty="0">
              <a:latin typeface="Garamond" panose="02020404030301010803" pitchFamily="18" charset="0"/>
            </a:rPr>
            <a:t>The current SR 4.5 reads:</a:t>
          </a:r>
          <a:r>
            <a:rPr lang="en-US" dirty="0">
              <a:latin typeface="Garamond" panose="02020404030301010803" pitchFamily="18" charset="0"/>
            </a:rPr>
            <a:t> Staff members shall be granted either permanent or temporary appointments. A permanent appointment shall be granted to staff members up to a level determined by Congress from time to time, subject to the satisfactory completion of a probationary period which shall be specified for each grade in the Staff Rules. Temporary appointments shall be granted for such periods and under such conditions as the Secretary-General may determine.</a:t>
          </a:r>
        </a:p>
      </dgm:t>
    </dgm:pt>
    <dgm:pt modelId="{741A6E28-BAA6-4607-A560-2B6EF9D8CCEB}" type="parTrans" cxnId="{13544A41-594C-469F-9927-136EA86BB752}">
      <dgm:prSet/>
      <dgm:spPr/>
      <dgm:t>
        <a:bodyPr/>
        <a:lstStyle/>
        <a:p>
          <a:endParaRPr lang="en-US"/>
        </a:p>
      </dgm:t>
    </dgm:pt>
    <dgm:pt modelId="{2002E769-5365-443D-A865-94B861901DD3}" type="sibTrans" cxnId="{13544A41-594C-469F-9927-136EA86BB752}">
      <dgm:prSet/>
      <dgm:spPr/>
      <dgm:t>
        <a:bodyPr/>
        <a:lstStyle/>
        <a:p>
          <a:endParaRPr lang="en-US"/>
        </a:p>
      </dgm:t>
    </dgm:pt>
    <dgm:pt modelId="{3693B548-5BF4-466E-B47E-1176377148F0}">
      <dgm:prSet/>
      <dgm:spPr/>
      <dgm:t>
        <a:bodyPr/>
        <a:lstStyle/>
        <a:p>
          <a:endParaRPr lang="en-GB" dirty="0"/>
        </a:p>
      </dgm:t>
    </dgm:pt>
    <dgm:pt modelId="{95EC3054-A373-4978-AE89-9780708EDE04}" type="parTrans" cxnId="{1B5D517B-BC28-4F65-B893-04E8D6701BB5}">
      <dgm:prSet/>
      <dgm:spPr/>
      <dgm:t>
        <a:bodyPr/>
        <a:lstStyle/>
        <a:p>
          <a:endParaRPr lang="en-GB"/>
        </a:p>
      </dgm:t>
    </dgm:pt>
    <dgm:pt modelId="{973D44F4-ABDD-4224-BD01-41FE80BBD413}" type="sibTrans" cxnId="{1B5D517B-BC28-4F65-B893-04E8D6701BB5}">
      <dgm:prSet/>
      <dgm:spPr/>
      <dgm:t>
        <a:bodyPr/>
        <a:lstStyle/>
        <a:p>
          <a:endParaRPr lang="en-GB"/>
        </a:p>
      </dgm:t>
    </dgm:pt>
    <dgm:pt modelId="{0252324B-43A7-4CEE-A58E-83AE0F283FB1}">
      <dgm:prSet/>
      <dgm:spPr/>
      <dgm:t>
        <a:bodyPr/>
        <a:lstStyle/>
        <a:p>
          <a:r>
            <a:rPr lang="en-US" u="sng" dirty="0">
              <a:latin typeface="Garamond" panose="02020404030301010803" pitchFamily="18" charset="0"/>
            </a:rPr>
            <a:t>New text:</a:t>
          </a:r>
          <a:r>
            <a:rPr lang="en-US" dirty="0">
              <a:latin typeface="Garamond" panose="02020404030301010803" pitchFamily="18" charset="0"/>
            </a:rPr>
            <a:t> Staff members shall be granted either permanent, fixed-term, or temporary appointments under such conditions as the Secretary-General may determine.</a:t>
          </a:r>
        </a:p>
      </dgm:t>
    </dgm:pt>
    <dgm:pt modelId="{58D55B74-9C43-44AE-A82E-ADFF19FF4FF1}" type="parTrans" cxnId="{5E9D835D-497D-441C-A779-B9F255410A16}">
      <dgm:prSet/>
      <dgm:spPr/>
      <dgm:t>
        <a:bodyPr/>
        <a:lstStyle/>
        <a:p>
          <a:endParaRPr lang="en-GB"/>
        </a:p>
      </dgm:t>
    </dgm:pt>
    <dgm:pt modelId="{04085AD7-973E-4C12-8D22-B89000EDF031}" type="sibTrans" cxnId="{5E9D835D-497D-441C-A779-B9F255410A16}">
      <dgm:prSet/>
      <dgm:spPr/>
      <dgm:t>
        <a:bodyPr/>
        <a:lstStyle/>
        <a:p>
          <a:endParaRPr lang="en-GB"/>
        </a:p>
      </dgm:t>
    </dgm:pt>
    <dgm:pt modelId="{68DE6196-D801-46DB-B696-2677EDEDC73D}">
      <dgm:prSet/>
      <dgm:spPr/>
      <dgm:t>
        <a:bodyPr/>
        <a:lstStyle/>
        <a:p>
          <a:endParaRPr lang="en-US" dirty="0">
            <a:latin typeface="Garamond" panose="02020404030301010803" pitchFamily="18" charset="0"/>
          </a:endParaRPr>
        </a:p>
      </dgm:t>
    </dgm:pt>
    <dgm:pt modelId="{32205832-D5D1-4293-BFA0-02143EB3890A}" type="parTrans" cxnId="{AD9C0CD2-697F-4DA0-B0FA-850F89977F90}">
      <dgm:prSet/>
      <dgm:spPr/>
    </dgm:pt>
    <dgm:pt modelId="{E21FB576-6C33-4BD5-B20A-3C722BD0F853}" type="sibTrans" cxnId="{AD9C0CD2-697F-4DA0-B0FA-850F89977F90}">
      <dgm:prSet/>
      <dgm:spPr/>
    </dgm:pt>
    <dgm:pt modelId="{AE4A0D5E-2E33-41E9-9EF4-72676D35D4BC}" type="pres">
      <dgm:prSet presAssocID="{4AC289FE-CFA6-41B3-BFA1-B35FEE9A9A3E}" presName="Name0" presStyleCnt="0">
        <dgm:presLayoutVars>
          <dgm:dir/>
          <dgm:animLvl val="lvl"/>
          <dgm:resizeHandles val="exact"/>
        </dgm:presLayoutVars>
      </dgm:prSet>
      <dgm:spPr/>
    </dgm:pt>
    <dgm:pt modelId="{2CE4CAAB-6102-40A7-BFC3-8392A688612F}" type="pres">
      <dgm:prSet presAssocID="{F35A08D1-5EF9-4042-BDEA-CDE2390211CA}" presName="linNode" presStyleCnt="0"/>
      <dgm:spPr/>
    </dgm:pt>
    <dgm:pt modelId="{E4E608DC-8152-4196-BCE8-4B0E64E34707}" type="pres">
      <dgm:prSet presAssocID="{F35A08D1-5EF9-4042-BDEA-CDE2390211CA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4ABC6DA4-59E1-4E9F-9477-CC7126DD6E2C}" type="pres">
      <dgm:prSet presAssocID="{F35A08D1-5EF9-4042-BDEA-CDE2390211CA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9427F917-9E6D-4791-A55A-EE67B667B7A1}" type="presOf" srcId="{4AC289FE-CFA6-41B3-BFA1-B35FEE9A9A3E}" destId="{AE4A0D5E-2E33-41E9-9EF4-72676D35D4BC}" srcOrd="0" destOrd="0" presId="urn:microsoft.com/office/officeart/2005/8/layout/vList5"/>
    <dgm:cxn modelId="{34E46223-96B5-479E-89B8-36DC1E120634}" type="presOf" srcId="{0252324B-43A7-4CEE-A58E-83AE0F283FB1}" destId="{4ABC6DA4-59E1-4E9F-9477-CC7126DD6E2C}" srcOrd="0" destOrd="2" presId="urn:microsoft.com/office/officeart/2005/8/layout/vList5"/>
    <dgm:cxn modelId="{5E9D835D-497D-441C-A779-B9F255410A16}" srcId="{F35A08D1-5EF9-4042-BDEA-CDE2390211CA}" destId="{0252324B-43A7-4CEE-A58E-83AE0F283FB1}" srcOrd="2" destOrd="0" parTransId="{58D55B74-9C43-44AE-A82E-ADFF19FF4FF1}" sibTransId="{04085AD7-973E-4C12-8D22-B89000EDF031}"/>
    <dgm:cxn modelId="{13544A41-594C-469F-9927-136EA86BB752}" srcId="{F35A08D1-5EF9-4042-BDEA-CDE2390211CA}" destId="{9BF7AA4F-E1BF-4A76-A0C2-BF00EE449253}" srcOrd="0" destOrd="0" parTransId="{741A6E28-BAA6-4607-A560-2B6EF9D8CCEB}" sibTransId="{2002E769-5365-443D-A865-94B861901DD3}"/>
    <dgm:cxn modelId="{FE8D0C42-86D1-4DE1-876F-D289C47DECE9}" srcId="{4AC289FE-CFA6-41B3-BFA1-B35FEE9A9A3E}" destId="{F35A08D1-5EF9-4042-BDEA-CDE2390211CA}" srcOrd="0" destOrd="0" parTransId="{0D055FDF-D0A4-4095-83D2-FD25D50E9932}" sibTransId="{79E2E9C5-EDDD-4E6F-AF54-9339C49699FF}"/>
    <dgm:cxn modelId="{5FA2C073-7457-49DB-BCFA-814D2AA44F90}" type="presOf" srcId="{9BF7AA4F-E1BF-4A76-A0C2-BF00EE449253}" destId="{4ABC6DA4-59E1-4E9F-9477-CC7126DD6E2C}" srcOrd="0" destOrd="0" presId="urn:microsoft.com/office/officeart/2005/8/layout/vList5"/>
    <dgm:cxn modelId="{1B5D517B-BC28-4F65-B893-04E8D6701BB5}" srcId="{F35A08D1-5EF9-4042-BDEA-CDE2390211CA}" destId="{3693B548-5BF4-466E-B47E-1176377148F0}" srcOrd="3" destOrd="0" parTransId="{95EC3054-A373-4978-AE89-9780708EDE04}" sibTransId="{973D44F4-ABDD-4224-BD01-41FE80BBD413}"/>
    <dgm:cxn modelId="{ED234DAC-A9AF-4055-ACEF-D7D34FC2E031}" type="presOf" srcId="{3693B548-5BF4-466E-B47E-1176377148F0}" destId="{4ABC6DA4-59E1-4E9F-9477-CC7126DD6E2C}" srcOrd="0" destOrd="3" presId="urn:microsoft.com/office/officeart/2005/8/layout/vList5"/>
    <dgm:cxn modelId="{AD9C0CD2-697F-4DA0-B0FA-850F89977F90}" srcId="{F35A08D1-5EF9-4042-BDEA-CDE2390211CA}" destId="{68DE6196-D801-46DB-B696-2677EDEDC73D}" srcOrd="1" destOrd="0" parTransId="{32205832-D5D1-4293-BFA0-02143EB3890A}" sibTransId="{E21FB576-6C33-4BD5-B20A-3C722BD0F853}"/>
    <dgm:cxn modelId="{52AFA6E2-950F-4B90-BDCE-C8DC2895F9E1}" type="presOf" srcId="{68DE6196-D801-46DB-B696-2677EDEDC73D}" destId="{4ABC6DA4-59E1-4E9F-9477-CC7126DD6E2C}" srcOrd="0" destOrd="1" presId="urn:microsoft.com/office/officeart/2005/8/layout/vList5"/>
    <dgm:cxn modelId="{9D9F2BFD-D7F0-451C-938B-550E1C381D3F}" type="presOf" srcId="{F35A08D1-5EF9-4042-BDEA-CDE2390211CA}" destId="{E4E608DC-8152-4196-BCE8-4B0E64E34707}" srcOrd="0" destOrd="0" presId="urn:microsoft.com/office/officeart/2005/8/layout/vList5"/>
    <dgm:cxn modelId="{1AA69350-11D8-4711-8044-E18666A08C2C}" type="presParOf" srcId="{AE4A0D5E-2E33-41E9-9EF4-72676D35D4BC}" destId="{2CE4CAAB-6102-40A7-BFC3-8392A688612F}" srcOrd="0" destOrd="0" presId="urn:microsoft.com/office/officeart/2005/8/layout/vList5"/>
    <dgm:cxn modelId="{1465ED04-E745-47E2-8E7A-457A442340C1}" type="presParOf" srcId="{2CE4CAAB-6102-40A7-BFC3-8392A688612F}" destId="{E4E608DC-8152-4196-BCE8-4B0E64E34707}" srcOrd="0" destOrd="0" presId="urn:microsoft.com/office/officeart/2005/8/layout/vList5"/>
    <dgm:cxn modelId="{7B8FB936-D3A1-4331-BF04-239A1F89C8D6}" type="presParOf" srcId="{2CE4CAAB-6102-40A7-BFC3-8392A688612F}" destId="{4ABC6DA4-59E1-4E9F-9477-CC7126DD6E2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C289FE-CFA6-41B3-BFA1-B35FEE9A9A3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35A08D1-5EF9-4042-BDEA-CDE2390211CA}">
      <dgm:prSet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SR 10.2 to be amended:</a:t>
          </a:r>
        </a:p>
      </dgm:t>
    </dgm:pt>
    <dgm:pt modelId="{0D055FDF-D0A4-4095-83D2-FD25D50E9932}" type="parTrans" cxnId="{FE8D0C42-86D1-4DE1-876F-D289C47DECE9}">
      <dgm:prSet/>
      <dgm:spPr/>
      <dgm:t>
        <a:bodyPr/>
        <a:lstStyle/>
        <a:p>
          <a:endParaRPr lang="en-US"/>
        </a:p>
      </dgm:t>
    </dgm:pt>
    <dgm:pt modelId="{79E2E9C5-EDDD-4E6F-AF54-9339C49699FF}" type="sibTrans" cxnId="{FE8D0C42-86D1-4DE1-876F-D289C47DECE9}">
      <dgm:prSet/>
      <dgm:spPr/>
      <dgm:t>
        <a:bodyPr/>
        <a:lstStyle/>
        <a:p>
          <a:endParaRPr lang="en-US"/>
        </a:p>
      </dgm:t>
    </dgm:pt>
    <dgm:pt modelId="{9BF7AA4F-E1BF-4A76-A0C2-BF00EE449253}">
      <dgm:prSet/>
      <dgm:spPr/>
      <dgm:t>
        <a:bodyPr/>
        <a:lstStyle/>
        <a:p>
          <a:r>
            <a:rPr lang="en-US" u="none" dirty="0">
              <a:latin typeface="Garamond" panose="02020404030301010803" pitchFamily="18" charset="0"/>
            </a:rPr>
            <a:t>The SRs currently do not provide any provisions for a disciplinary process against the Secretary-General.</a:t>
          </a:r>
          <a:endParaRPr lang="en-US" dirty="0">
            <a:latin typeface="Garamond" panose="02020404030301010803" pitchFamily="18" charset="0"/>
          </a:endParaRPr>
        </a:p>
      </dgm:t>
    </dgm:pt>
    <dgm:pt modelId="{741A6E28-BAA6-4607-A560-2B6EF9D8CCEB}" type="parTrans" cxnId="{13544A41-594C-469F-9927-136EA86BB752}">
      <dgm:prSet/>
      <dgm:spPr/>
      <dgm:t>
        <a:bodyPr/>
        <a:lstStyle/>
        <a:p>
          <a:endParaRPr lang="en-US"/>
        </a:p>
      </dgm:t>
    </dgm:pt>
    <dgm:pt modelId="{2002E769-5365-443D-A865-94B861901DD3}" type="sibTrans" cxnId="{13544A41-594C-469F-9927-136EA86BB752}">
      <dgm:prSet/>
      <dgm:spPr/>
      <dgm:t>
        <a:bodyPr/>
        <a:lstStyle/>
        <a:p>
          <a:endParaRPr lang="en-US"/>
        </a:p>
      </dgm:t>
    </dgm:pt>
    <dgm:pt modelId="{3693B548-5BF4-466E-B47E-1176377148F0}">
      <dgm:prSet/>
      <dgm:spPr/>
      <dgm:t>
        <a:bodyPr/>
        <a:lstStyle/>
        <a:p>
          <a:endParaRPr lang="en-GB" dirty="0"/>
        </a:p>
      </dgm:t>
    </dgm:pt>
    <dgm:pt modelId="{95EC3054-A373-4978-AE89-9780708EDE04}" type="parTrans" cxnId="{1B5D517B-BC28-4F65-B893-04E8D6701BB5}">
      <dgm:prSet/>
      <dgm:spPr/>
      <dgm:t>
        <a:bodyPr/>
        <a:lstStyle/>
        <a:p>
          <a:endParaRPr lang="en-GB"/>
        </a:p>
      </dgm:t>
    </dgm:pt>
    <dgm:pt modelId="{973D44F4-ABDD-4224-BD01-41FE80BBD413}" type="sibTrans" cxnId="{1B5D517B-BC28-4F65-B893-04E8D6701BB5}">
      <dgm:prSet/>
      <dgm:spPr/>
      <dgm:t>
        <a:bodyPr/>
        <a:lstStyle/>
        <a:p>
          <a:endParaRPr lang="en-GB"/>
        </a:p>
      </dgm:t>
    </dgm:pt>
    <dgm:pt modelId="{277E3A8F-0469-40AE-BF25-39247E3A68AD}">
      <dgm:prSet/>
      <dgm:spPr/>
      <dgm:t>
        <a:bodyPr/>
        <a:lstStyle/>
        <a:p>
          <a:endParaRPr lang="en-US" u="none" dirty="0">
            <a:latin typeface="Garamond" panose="02020404030301010803" pitchFamily="18" charset="0"/>
          </a:endParaRPr>
        </a:p>
      </dgm:t>
    </dgm:pt>
    <dgm:pt modelId="{533B354B-C7D6-4C1B-9D7B-6F9206C3380F}" type="parTrans" cxnId="{7082C671-BF8C-4C33-983F-C9F07A716A84}">
      <dgm:prSet/>
      <dgm:spPr/>
    </dgm:pt>
    <dgm:pt modelId="{12AA86F5-229A-4704-8ACD-18E7DA2696A6}" type="sibTrans" cxnId="{7082C671-BF8C-4C33-983F-C9F07A716A84}">
      <dgm:prSet/>
      <dgm:spPr/>
    </dgm:pt>
    <dgm:pt modelId="{5BD28B5C-BB63-4AF9-8DDA-0706EB493102}">
      <dgm:prSet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The Joint Inspection Unit recommended that a formal mechanism be introduced to pursue complaints of misconduct against the SG.</a:t>
          </a:r>
        </a:p>
      </dgm:t>
    </dgm:pt>
    <dgm:pt modelId="{3DA4ACD2-A8C9-4B86-92F9-B2EB4671D8FC}" type="parTrans" cxnId="{7A91EA9D-0436-403B-966B-360B216C1513}">
      <dgm:prSet/>
      <dgm:spPr/>
    </dgm:pt>
    <dgm:pt modelId="{B1ADA030-780F-4F83-94EE-D8B07EB568EB}" type="sibTrans" cxnId="{7A91EA9D-0436-403B-966B-360B216C1513}">
      <dgm:prSet/>
      <dgm:spPr/>
    </dgm:pt>
    <dgm:pt modelId="{ECBC6032-DD2B-4127-963D-BF95C8291DAF}">
      <dgm:prSet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WMO recommends amending Article 10 of the SRs to add a new SR 10.2 plus an extensive Annex to the SRs outlining the procedures for cases of unsatisfactory conduct by the executive head of the organization.</a:t>
          </a:r>
        </a:p>
      </dgm:t>
    </dgm:pt>
    <dgm:pt modelId="{17E2749D-4B4D-490B-ABC8-C2420FC578E5}" type="parTrans" cxnId="{B94E5BA6-9762-46B7-90D1-64D46B5202B3}">
      <dgm:prSet/>
      <dgm:spPr/>
    </dgm:pt>
    <dgm:pt modelId="{3E301B90-434D-4CAD-B92A-A8A847401A10}" type="sibTrans" cxnId="{B94E5BA6-9762-46B7-90D1-64D46B5202B3}">
      <dgm:prSet/>
      <dgm:spPr/>
    </dgm:pt>
    <dgm:pt modelId="{AE4A0D5E-2E33-41E9-9EF4-72676D35D4BC}" type="pres">
      <dgm:prSet presAssocID="{4AC289FE-CFA6-41B3-BFA1-B35FEE9A9A3E}" presName="Name0" presStyleCnt="0">
        <dgm:presLayoutVars>
          <dgm:dir/>
          <dgm:animLvl val="lvl"/>
          <dgm:resizeHandles val="exact"/>
        </dgm:presLayoutVars>
      </dgm:prSet>
      <dgm:spPr/>
    </dgm:pt>
    <dgm:pt modelId="{2CE4CAAB-6102-40A7-BFC3-8392A688612F}" type="pres">
      <dgm:prSet presAssocID="{F35A08D1-5EF9-4042-BDEA-CDE2390211CA}" presName="linNode" presStyleCnt="0"/>
      <dgm:spPr/>
    </dgm:pt>
    <dgm:pt modelId="{E4E608DC-8152-4196-BCE8-4B0E64E34707}" type="pres">
      <dgm:prSet presAssocID="{F35A08D1-5EF9-4042-BDEA-CDE2390211CA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4ABC6DA4-59E1-4E9F-9477-CC7126DD6E2C}" type="pres">
      <dgm:prSet presAssocID="{F35A08D1-5EF9-4042-BDEA-CDE2390211CA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9427F917-9E6D-4791-A55A-EE67B667B7A1}" type="presOf" srcId="{4AC289FE-CFA6-41B3-BFA1-B35FEE9A9A3E}" destId="{AE4A0D5E-2E33-41E9-9EF4-72676D35D4BC}" srcOrd="0" destOrd="0" presId="urn:microsoft.com/office/officeart/2005/8/layout/vList5"/>
    <dgm:cxn modelId="{13544A41-594C-469F-9927-136EA86BB752}" srcId="{F35A08D1-5EF9-4042-BDEA-CDE2390211CA}" destId="{9BF7AA4F-E1BF-4A76-A0C2-BF00EE449253}" srcOrd="0" destOrd="0" parTransId="{741A6E28-BAA6-4607-A560-2B6EF9D8CCEB}" sibTransId="{2002E769-5365-443D-A865-94B861901DD3}"/>
    <dgm:cxn modelId="{FE8D0C42-86D1-4DE1-876F-D289C47DECE9}" srcId="{4AC289FE-CFA6-41B3-BFA1-B35FEE9A9A3E}" destId="{F35A08D1-5EF9-4042-BDEA-CDE2390211CA}" srcOrd="0" destOrd="0" parTransId="{0D055FDF-D0A4-4095-83D2-FD25D50E9932}" sibTransId="{79E2E9C5-EDDD-4E6F-AF54-9339C49699FF}"/>
    <dgm:cxn modelId="{7082C671-BF8C-4C33-983F-C9F07A716A84}" srcId="{F35A08D1-5EF9-4042-BDEA-CDE2390211CA}" destId="{277E3A8F-0469-40AE-BF25-39247E3A68AD}" srcOrd="3" destOrd="0" parTransId="{533B354B-C7D6-4C1B-9D7B-6F9206C3380F}" sibTransId="{12AA86F5-229A-4704-8ACD-18E7DA2696A6}"/>
    <dgm:cxn modelId="{5FA2C073-7457-49DB-BCFA-814D2AA44F90}" type="presOf" srcId="{9BF7AA4F-E1BF-4A76-A0C2-BF00EE449253}" destId="{4ABC6DA4-59E1-4E9F-9477-CC7126DD6E2C}" srcOrd="0" destOrd="0" presId="urn:microsoft.com/office/officeart/2005/8/layout/vList5"/>
    <dgm:cxn modelId="{1B5D517B-BC28-4F65-B893-04E8D6701BB5}" srcId="{F35A08D1-5EF9-4042-BDEA-CDE2390211CA}" destId="{3693B548-5BF4-466E-B47E-1176377148F0}" srcOrd="4" destOrd="0" parTransId="{95EC3054-A373-4978-AE89-9780708EDE04}" sibTransId="{973D44F4-ABDD-4224-BD01-41FE80BBD413}"/>
    <dgm:cxn modelId="{66D47490-0815-4B1C-93F0-954C13887DCA}" type="presOf" srcId="{277E3A8F-0469-40AE-BF25-39247E3A68AD}" destId="{4ABC6DA4-59E1-4E9F-9477-CC7126DD6E2C}" srcOrd="0" destOrd="3" presId="urn:microsoft.com/office/officeart/2005/8/layout/vList5"/>
    <dgm:cxn modelId="{7A91EA9D-0436-403B-966B-360B216C1513}" srcId="{F35A08D1-5EF9-4042-BDEA-CDE2390211CA}" destId="{5BD28B5C-BB63-4AF9-8DDA-0706EB493102}" srcOrd="1" destOrd="0" parTransId="{3DA4ACD2-A8C9-4B86-92F9-B2EB4671D8FC}" sibTransId="{B1ADA030-780F-4F83-94EE-D8B07EB568EB}"/>
    <dgm:cxn modelId="{58DDC7A4-569D-4C00-93E0-A40CA22D9C6B}" type="presOf" srcId="{5BD28B5C-BB63-4AF9-8DDA-0706EB493102}" destId="{4ABC6DA4-59E1-4E9F-9477-CC7126DD6E2C}" srcOrd="0" destOrd="1" presId="urn:microsoft.com/office/officeart/2005/8/layout/vList5"/>
    <dgm:cxn modelId="{B94E5BA6-9762-46B7-90D1-64D46B5202B3}" srcId="{F35A08D1-5EF9-4042-BDEA-CDE2390211CA}" destId="{ECBC6032-DD2B-4127-963D-BF95C8291DAF}" srcOrd="2" destOrd="0" parTransId="{17E2749D-4B4D-490B-ABC8-C2420FC578E5}" sibTransId="{3E301B90-434D-4CAD-B92A-A8A847401A10}"/>
    <dgm:cxn modelId="{ED234DAC-A9AF-4055-ACEF-D7D34FC2E031}" type="presOf" srcId="{3693B548-5BF4-466E-B47E-1176377148F0}" destId="{4ABC6DA4-59E1-4E9F-9477-CC7126DD6E2C}" srcOrd="0" destOrd="4" presId="urn:microsoft.com/office/officeart/2005/8/layout/vList5"/>
    <dgm:cxn modelId="{2DE5B1EE-AC7F-4FAB-AA88-30077A563E45}" type="presOf" srcId="{ECBC6032-DD2B-4127-963D-BF95C8291DAF}" destId="{4ABC6DA4-59E1-4E9F-9477-CC7126DD6E2C}" srcOrd="0" destOrd="2" presId="urn:microsoft.com/office/officeart/2005/8/layout/vList5"/>
    <dgm:cxn modelId="{9D9F2BFD-D7F0-451C-938B-550E1C381D3F}" type="presOf" srcId="{F35A08D1-5EF9-4042-BDEA-CDE2390211CA}" destId="{E4E608DC-8152-4196-BCE8-4B0E64E34707}" srcOrd="0" destOrd="0" presId="urn:microsoft.com/office/officeart/2005/8/layout/vList5"/>
    <dgm:cxn modelId="{1AA69350-11D8-4711-8044-E18666A08C2C}" type="presParOf" srcId="{AE4A0D5E-2E33-41E9-9EF4-72676D35D4BC}" destId="{2CE4CAAB-6102-40A7-BFC3-8392A688612F}" srcOrd="0" destOrd="0" presId="urn:microsoft.com/office/officeart/2005/8/layout/vList5"/>
    <dgm:cxn modelId="{1465ED04-E745-47E2-8E7A-457A442340C1}" type="presParOf" srcId="{2CE4CAAB-6102-40A7-BFC3-8392A688612F}" destId="{E4E608DC-8152-4196-BCE8-4B0E64E34707}" srcOrd="0" destOrd="0" presId="urn:microsoft.com/office/officeart/2005/8/layout/vList5"/>
    <dgm:cxn modelId="{7B8FB936-D3A1-4331-BF04-239A1F89C8D6}" type="presParOf" srcId="{2CE4CAAB-6102-40A7-BFC3-8392A688612F}" destId="{4ABC6DA4-59E1-4E9F-9477-CC7126DD6E2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C289FE-CFA6-41B3-BFA1-B35FEE9A9A3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35A08D1-5EF9-4042-BDEA-CDE2390211CA}">
      <dgm:prSet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Key Points:</a:t>
          </a:r>
        </a:p>
      </dgm:t>
    </dgm:pt>
    <dgm:pt modelId="{0D055FDF-D0A4-4095-83D2-FD25D50E9932}" type="parTrans" cxnId="{FE8D0C42-86D1-4DE1-876F-D289C47DECE9}">
      <dgm:prSet/>
      <dgm:spPr/>
      <dgm:t>
        <a:bodyPr/>
        <a:lstStyle/>
        <a:p>
          <a:endParaRPr lang="en-US"/>
        </a:p>
      </dgm:t>
    </dgm:pt>
    <dgm:pt modelId="{79E2E9C5-EDDD-4E6F-AF54-9339C49699FF}" type="sibTrans" cxnId="{FE8D0C42-86D1-4DE1-876F-D289C47DECE9}">
      <dgm:prSet/>
      <dgm:spPr/>
      <dgm:t>
        <a:bodyPr/>
        <a:lstStyle/>
        <a:p>
          <a:endParaRPr lang="en-US"/>
        </a:p>
      </dgm:t>
    </dgm:pt>
    <dgm:pt modelId="{9BF7AA4F-E1BF-4A76-A0C2-BF00EE449253}">
      <dgm:prSet/>
      <dgm:spPr/>
      <dgm:t>
        <a:bodyPr/>
        <a:lstStyle/>
        <a:p>
          <a:r>
            <a:rPr lang="en-GB" dirty="0">
              <a:latin typeface="Garamond" panose="02020404030301010803" pitchFamily="18" charset="0"/>
            </a:rPr>
            <a:t>Ambiguous language in the statute of the ICSC led to litigation about post adjustment levels in Geneva.</a:t>
          </a:r>
          <a:endParaRPr lang="en-US" dirty="0">
            <a:latin typeface="Garamond" panose="02020404030301010803" pitchFamily="18" charset="0"/>
          </a:endParaRPr>
        </a:p>
      </dgm:t>
    </dgm:pt>
    <dgm:pt modelId="{741A6E28-BAA6-4607-A560-2B6EF9D8CCEB}" type="parTrans" cxnId="{13544A41-594C-469F-9927-136EA86BB752}">
      <dgm:prSet/>
      <dgm:spPr/>
      <dgm:t>
        <a:bodyPr/>
        <a:lstStyle/>
        <a:p>
          <a:endParaRPr lang="en-US"/>
        </a:p>
      </dgm:t>
    </dgm:pt>
    <dgm:pt modelId="{2002E769-5365-443D-A865-94B861901DD3}" type="sibTrans" cxnId="{13544A41-594C-469F-9927-136EA86BB752}">
      <dgm:prSet/>
      <dgm:spPr/>
      <dgm:t>
        <a:bodyPr/>
        <a:lstStyle/>
        <a:p>
          <a:endParaRPr lang="en-US"/>
        </a:p>
      </dgm:t>
    </dgm:pt>
    <dgm:pt modelId="{3693B548-5BF4-466E-B47E-1176377148F0}">
      <dgm:prSet/>
      <dgm:spPr/>
      <dgm:t>
        <a:bodyPr/>
        <a:lstStyle/>
        <a:p>
          <a:endParaRPr lang="en-GB" dirty="0"/>
        </a:p>
      </dgm:t>
    </dgm:pt>
    <dgm:pt modelId="{95EC3054-A373-4978-AE89-9780708EDE04}" type="parTrans" cxnId="{1B5D517B-BC28-4F65-B893-04E8D6701BB5}">
      <dgm:prSet/>
      <dgm:spPr/>
      <dgm:t>
        <a:bodyPr/>
        <a:lstStyle/>
        <a:p>
          <a:endParaRPr lang="en-GB"/>
        </a:p>
      </dgm:t>
    </dgm:pt>
    <dgm:pt modelId="{973D44F4-ABDD-4224-BD01-41FE80BBD413}" type="sibTrans" cxnId="{1B5D517B-BC28-4F65-B893-04E8D6701BB5}">
      <dgm:prSet/>
      <dgm:spPr/>
      <dgm:t>
        <a:bodyPr/>
        <a:lstStyle/>
        <a:p>
          <a:endParaRPr lang="en-GB"/>
        </a:p>
      </dgm:t>
    </dgm:pt>
    <dgm:pt modelId="{3D953CF5-A40E-4400-AC1F-0C6811942211}">
      <dgm:prSet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Language was clarified and adopted by the UN General Assembly.</a:t>
          </a:r>
          <a:endParaRPr lang="en-GB" dirty="0">
            <a:latin typeface="Garamond" panose="02020404030301010803" pitchFamily="18" charset="0"/>
          </a:endParaRPr>
        </a:p>
      </dgm:t>
    </dgm:pt>
    <dgm:pt modelId="{255A84C8-C8B4-409C-A8F3-24D8B91407E3}" type="parTrans" cxnId="{180A061A-1DD6-43F5-9E1B-45B0A6241060}">
      <dgm:prSet/>
      <dgm:spPr/>
      <dgm:t>
        <a:bodyPr/>
        <a:lstStyle/>
        <a:p>
          <a:endParaRPr lang="en-GB"/>
        </a:p>
      </dgm:t>
    </dgm:pt>
    <dgm:pt modelId="{6A7D1F8D-59FF-4B3E-93E1-BCA371E53683}" type="sibTrans" cxnId="{180A061A-1DD6-43F5-9E1B-45B0A6241060}">
      <dgm:prSet/>
      <dgm:spPr/>
      <dgm:t>
        <a:bodyPr/>
        <a:lstStyle/>
        <a:p>
          <a:endParaRPr lang="en-GB"/>
        </a:p>
      </dgm:t>
    </dgm:pt>
    <dgm:pt modelId="{F69757B0-7792-45F0-8C9B-B10487D1CDA9}">
      <dgm:prSet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Member organizations are asked to also adopt the updated statute.</a:t>
          </a:r>
          <a:endParaRPr lang="en-GB" dirty="0">
            <a:latin typeface="Garamond" panose="02020404030301010803" pitchFamily="18" charset="0"/>
          </a:endParaRPr>
        </a:p>
      </dgm:t>
    </dgm:pt>
    <dgm:pt modelId="{7B4C6065-9493-4627-81A0-C49F2807803F}" type="parTrans" cxnId="{5FF6D4DC-CD61-47BF-BF8A-E8CAC1FB411D}">
      <dgm:prSet/>
      <dgm:spPr/>
      <dgm:t>
        <a:bodyPr/>
        <a:lstStyle/>
        <a:p>
          <a:endParaRPr lang="en-GB"/>
        </a:p>
      </dgm:t>
    </dgm:pt>
    <dgm:pt modelId="{8D8B4C29-0872-4FCC-9301-425CF7C6005C}" type="sibTrans" cxnId="{5FF6D4DC-CD61-47BF-BF8A-E8CAC1FB411D}">
      <dgm:prSet/>
      <dgm:spPr/>
      <dgm:t>
        <a:bodyPr/>
        <a:lstStyle/>
        <a:p>
          <a:endParaRPr lang="en-GB"/>
        </a:p>
      </dgm:t>
    </dgm:pt>
    <dgm:pt modelId="{AE4A0D5E-2E33-41E9-9EF4-72676D35D4BC}" type="pres">
      <dgm:prSet presAssocID="{4AC289FE-CFA6-41B3-BFA1-B35FEE9A9A3E}" presName="Name0" presStyleCnt="0">
        <dgm:presLayoutVars>
          <dgm:dir/>
          <dgm:animLvl val="lvl"/>
          <dgm:resizeHandles val="exact"/>
        </dgm:presLayoutVars>
      </dgm:prSet>
      <dgm:spPr/>
    </dgm:pt>
    <dgm:pt modelId="{2CE4CAAB-6102-40A7-BFC3-8392A688612F}" type="pres">
      <dgm:prSet presAssocID="{F35A08D1-5EF9-4042-BDEA-CDE2390211CA}" presName="linNode" presStyleCnt="0"/>
      <dgm:spPr/>
    </dgm:pt>
    <dgm:pt modelId="{E4E608DC-8152-4196-BCE8-4B0E64E34707}" type="pres">
      <dgm:prSet presAssocID="{F35A08D1-5EF9-4042-BDEA-CDE2390211CA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4ABC6DA4-59E1-4E9F-9477-CC7126DD6E2C}" type="pres">
      <dgm:prSet presAssocID="{F35A08D1-5EF9-4042-BDEA-CDE2390211CA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9427F917-9E6D-4791-A55A-EE67B667B7A1}" type="presOf" srcId="{4AC289FE-CFA6-41B3-BFA1-B35FEE9A9A3E}" destId="{AE4A0D5E-2E33-41E9-9EF4-72676D35D4BC}" srcOrd="0" destOrd="0" presId="urn:microsoft.com/office/officeart/2005/8/layout/vList5"/>
    <dgm:cxn modelId="{180A061A-1DD6-43F5-9E1B-45B0A6241060}" srcId="{F35A08D1-5EF9-4042-BDEA-CDE2390211CA}" destId="{3D953CF5-A40E-4400-AC1F-0C6811942211}" srcOrd="1" destOrd="0" parTransId="{255A84C8-C8B4-409C-A8F3-24D8B91407E3}" sibTransId="{6A7D1F8D-59FF-4B3E-93E1-BCA371E53683}"/>
    <dgm:cxn modelId="{6B628E24-23D9-4008-994A-F2772ED8B04D}" type="presOf" srcId="{3D953CF5-A40E-4400-AC1F-0C6811942211}" destId="{4ABC6DA4-59E1-4E9F-9477-CC7126DD6E2C}" srcOrd="0" destOrd="1" presId="urn:microsoft.com/office/officeart/2005/8/layout/vList5"/>
    <dgm:cxn modelId="{13544A41-594C-469F-9927-136EA86BB752}" srcId="{F35A08D1-5EF9-4042-BDEA-CDE2390211CA}" destId="{9BF7AA4F-E1BF-4A76-A0C2-BF00EE449253}" srcOrd="0" destOrd="0" parTransId="{741A6E28-BAA6-4607-A560-2B6EF9D8CCEB}" sibTransId="{2002E769-5365-443D-A865-94B861901DD3}"/>
    <dgm:cxn modelId="{FE8D0C42-86D1-4DE1-876F-D289C47DECE9}" srcId="{4AC289FE-CFA6-41B3-BFA1-B35FEE9A9A3E}" destId="{F35A08D1-5EF9-4042-BDEA-CDE2390211CA}" srcOrd="0" destOrd="0" parTransId="{0D055FDF-D0A4-4095-83D2-FD25D50E9932}" sibTransId="{79E2E9C5-EDDD-4E6F-AF54-9339C49699FF}"/>
    <dgm:cxn modelId="{7A877153-EA37-4EBE-BB86-D33D990C40AE}" type="presOf" srcId="{F69757B0-7792-45F0-8C9B-B10487D1CDA9}" destId="{4ABC6DA4-59E1-4E9F-9477-CC7126DD6E2C}" srcOrd="0" destOrd="2" presId="urn:microsoft.com/office/officeart/2005/8/layout/vList5"/>
    <dgm:cxn modelId="{5FA2C073-7457-49DB-BCFA-814D2AA44F90}" type="presOf" srcId="{9BF7AA4F-E1BF-4A76-A0C2-BF00EE449253}" destId="{4ABC6DA4-59E1-4E9F-9477-CC7126DD6E2C}" srcOrd="0" destOrd="0" presId="urn:microsoft.com/office/officeart/2005/8/layout/vList5"/>
    <dgm:cxn modelId="{1B5D517B-BC28-4F65-B893-04E8D6701BB5}" srcId="{F35A08D1-5EF9-4042-BDEA-CDE2390211CA}" destId="{3693B548-5BF4-466E-B47E-1176377148F0}" srcOrd="3" destOrd="0" parTransId="{95EC3054-A373-4978-AE89-9780708EDE04}" sibTransId="{973D44F4-ABDD-4224-BD01-41FE80BBD413}"/>
    <dgm:cxn modelId="{ED234DAC-A9AF-4055-ACEF-D7D34FC2E031}" type="presOf" srcId="{3693B548-5BF4-466E-B47E-1176377148F0}" destId="{4ABC6DA4-59E1-4E9F-9477-CC7126DD6E2C}" srcOrd="0" destOrd="3" presId="urn:microsoft.com/office/officeart/2005/8/layout/vList5"/>
    <dgm:cxn modelId="{5FF6D4DC-CD61-47BF-BF8A-E8CAC1FB411D}" srcId="{F35A08D1-5EF9-4042-BDEA-CDE2390211CA}" destId="{F69757B0-7792-45F0-8C9B-B10487D1CDA9}" srcOrd="2" destOrd="0" parTransId="{7B4C6065-9493-4627-81A0-C49F2807803F}" sibTransId="{8D8B4C29-0872-4FCC-9301-425CF7C6005C}"/>
    <dgm:cxn modelId="{9D9F2BFD-D7F0-451C-938B-550E1C381D3F}" type="presOf" srcId="{F35A08D1-5EF9-4042-BDEA-CDE2390211CA}" destId="{E4E608DC-8152-4196-BCE8-4B0E64E34707}" srcOrd="0" destOrd="0" presId="urn:microsoft.com/office/officeart/2005/8/layout/vList5"/>
    <dgm:cxn modelId="{1AA69350-11D8-4711-8044-E18666A08C2C}" type="presParOf" srcId="{AE4A0D5E-2E33-41E9-9EF4-72676D35D4BC}" destId="{2CE4CAAB-6102-40A7-BFC3-8392A688612F}" srcOrd="0" destOrd="0" presId="urn:microsoft.com/office/officeart/2005/8/layout/vList5"/>
    <dgm:cxn modelId="{1465ED04-E745-47E2-8E7A-457A442340C1}" type="presParOf" srcId="{2CE4CAAB-6102-40A7-BFC3-8392A688612F}" destId="{E4E608DC-8152-4196-BCE8-4B0E64E34707}" srcOrd="0" destOrd="0" presId="urn:microsoft.com/office/officeart/2005/8/layout/vList5"/>
    <dgm:cxn modelId="{7B8FB936-D3A1-4331-BF04-239A1F89C8D6}" type="presParOf" srcId="{2CE4CAAB-6102-40A7-BFC3-8392A688612F}" destId="{4ABC6DA4-59E1-4E9F-9477-CC7126DD6E2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AC289FE-CFA6-41B3-BFA1-B35FEE9A9A3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35A08D1-5EF9-4042-BDEA-CDE2390211CA}">
      <dgm:prSet custT="1"/>
      <dgm:spPr/>
      <dgm:t>
        <a:bodyPr/>
        <a:lstStyle/>
        <a:p>
          <a:r>
            <a:rPr lang="en-US" sz="5400" dirty="0">
              <a:latin typeface="Garamond" panose="02020404030301010803" pitchFamily="18" charset="0"/>
            </a:rPr>
            <a:t>Key Points:</a:t>
          </a:r>
        </a:p>
      </dgm:t>
    </dgm:pt>
    <dgm:pt modelId="{0D055FDF-D0A4-4095-83D2-FD25D50E9932}" type="parTrans" cxnId="{FE8D0C42-86D1-4DE1-876F-D289C47DECE9}">
      <dgm:prSet/>
      <dgm:spPr/>
      <dgm:t>
        <a:bodyPr/>
        <a:lstStyle/>
        <a:p>
          <a:endParaRPr lang="en-US"/>
        </a:p>
      </dgm:t>
    </dgm:pt>
    <dgm:pt modelId="{79E2E9C5-EDDD-4E6F-AF54-9339C49699FF}" type="sibTrans" cxnId="{FE8D0C42-86D1-4DE1-876F-D289C47DECE9}">
      <dgm:prSet/>
      <dgm:spPr/>
      <dgm:t>
        <a:bodyPr/>
        <a:lstStyle/>
        <a:p>
          <a:endParaRPr lang="en-US"/>
        </a:p>
      </dgm:t>
    </dgm:pt>
    <dgm:pt modelId="{9BF7AA4F-E1BF-4A76-A0C2-BF00EE449253}">
      <dgm:prSet/>
      <dgm:spPr/>
      <dgm:t>
        <a:bodyPr/>
        <a:lstStyle/>
        <a:p>
          <a:r>
            <a:rPr lang="en-US" u="none" dirty="0">
              <a:latin typeface="Garamond" panose="02020404030301010803" pitchFamily="18" charset="0"/>
            </a:rPr>
            <a:t>Introduction of a tenure to be enshrined in the Staff Regulations</a:t>
          </a:r>
          <a:endParaRPr lang="en-US" dirty="0">
            <a:latin typeface="Garamond" panose="02020404030301010803" pitchFamily="18" charset="0"/>
          </a:endParaRPr>
        </a:p>
      </dgm:t>
    </dgm:pt>
    <dgm:pt modelId="{741A6E28-BAA6-4607-A560-2B6EF9D8CCEB}" type="parTrans" cxnId="{13544A41-594C-469F-9927-136EA86BB752}">
      <dgm:prSet/>
      <dgm:spPr/>
      <dgm:t>
        <a:bodyPr/>
        <a:lstStyle/>
        <a:p>
          <a:endParaRPr lang="en-US"/>
        </a:p>
      </dgm:t>
    </dgm:pt>
    <dgm:pt modelId="{2002E769-5365-443D-A865-94B861901DD3}" type="sibTrans" cxnId="{13544A41-594C-469F-9927-136EA86BB752}">
      <dgm:prSet/>
      <dgm:spPr/>
      <dgm:t>
        <a:bodyPr/>
        <a:lstStyle/>
        <a:p>
          <a:endParaRPr lang="en-US"/>
        </a:p>
      </dgm:t>
    </dgm:pt>
    <dgm:pt modelId="{3693B548-5BF4-466E-B47E-1176377148F0}">
      <dgm:prSet/>
      <dgm:spPr/>
      <dgm:t>
        <a:bodyPr/>
        <a:lstStyle/>
        <a:p>
          <a:endParaRPr lang="en-GB" dirty="0"/>
        </a:p>
      </dgm:t>
    </dgm:pt>
    <dgm:pt modelId="{95EC3054-A373-4978-AE89-9780708EDE04}" type="parTrans" cxnId="{1B5D517B-BC28-4F65-B893-04E8D6701BB5}">
      <dgm:prSet/>
      <dgm:spPr/>
      <dgm:t>
        <a:bodyPr/>
        <a:lstStyle/>
        <a:p>
          <a:endParaRPr lang="en-GB"/>
        </a:p>
      </dgm:t>
    </dgm:pt>
    <dgm:pt modelId="{973D44F4-ABDD-4224-BD01-41FE80BBD413}" type="sibTrans" cxnId="{1B5D517B-BC28-4F65-B893-04E8D6701BB5}">
      <dgm:prSet/>
      <dgm:spPr/>
      <dgm:t>
        <a:bodyPr/>
        <a:lstStyle/>
        <a:p>
          <a:endParaRPr lang="en-GB"/>
        </a:p>
      </dgm:t>
    </dgm:pt>
    <dgm:pt modelId="{277E3A8F-0469-40AE-BF25-39247E3A68AD}">
      <dgm:prSet/>
      <dgm:spPr/>
      <dgm:t>
        <a:bodyPr/>
        <a:lstStyle/>
        <a:p>
          <a:endParaRPr lang="en-US" u="none" dirty="0">
            <a:latin typeface="Garamond" panose="02020404030301010803" pitchFamily="18" charset="0"/>
          </a:endParaRPr>
        </a:p>
      </dgm:t>
    </dgm:pt>
    <dgm:pt modelId="{533B354B-C7D6-4C1B-9D7B-6F9206C3380F}" type="parTrans" cxnId="{7082C671-BF8C-4C33-983F-C9F07A716A84}">
      <dgm:prSet/>
      <dgm:spPr/>
    </dgm:pt>
    <dgm:pt modelId="{12AA86F5-229A-4704-8ACD-18E7DA2696A6}" type="sibTrans" cxnId="{7082C671-BF8C-4C33-983F-C9F07A716A84}">
      <dgm:prSet/>
      <dgm:spPr/>
    </dgm:pt>
    <dgm:pt modelId="{301F0E00-01EF-4CB9-AD6F-E9BF3AB0D6C0}">
      <dgm:prSet/>
      <dgm:spPr/>
      <dgm:t>
        <a:bodyPr/>
        <a:lstStyle/>
        <a:p>
          <a:endParaRPr lang="en-US" dirty="0">
            <a:latin typeface="Garamond" panose="02020404030301010803" pitchFamily="18" charset="0"/>
          </a:endParaRPr>
        </a:p>
      </dgm:t>
    </dgm:pt>
    <dgm:pt modelId="{CF3698F8-711C-4BD4-8179-C33B376D914C}" type="parTrans" cxnId="{B2EB02B9-207A-4ABE-9B80-8C6B066E216D}">
      <dgm:prSet/>
      <dgm:spPr/>
    </dgm:pt>
    <dgm:pt modelId="{30402DFB-2DE4-4424-BC55-2873E9F0C9F1}" type="sibTrans" cxnId="{B2EB02B9-207A-4ABE-9B80-8C6B066E216D}">
      <dgm:prSet/>
      <dgm:spPr/>
    </dgm:pt>
    <dgm:pt modelId="{DC53C0C7-F321-4E9F-9B18-71ED17850A60}">
      <dgm:prSet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Decision 21 of EC-75 and recommendation of AOC</a:t>
          </a:r>
        </a:p>
      </dgm:t>
    </dgm:pt>
    <dgm:pt modelId="{5DA22F9E-223D-4C79-A99A-71C1E34F7391}" type="parTrans" cxnId="{37127A8B-009B-44B7-8B9E-255F3EFE1A06}">
      <dgm:prSet/>
      <dgm:spPr/>
    </dgm:pt>
    <dgm:pt modelId="{C6E01D12-B30E-43D0-A85C-A8E4805FACE2}" type="sibTrans" cxnId="{37127A8B-009B-44B7-8B9E-255F3EFE1A06}">
      <dgm:prSet/>
      <dgm:spPr/>
    </dgm:pt>
    <dgm:pt modelId="{DFEDE76F-D0FC-4457-8851-3B41F14849BB}">
      <dgm:prSet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Inclusion in Staff Regulations ensures consistency for all future Dir/IOO contracts </a:t>
          </a:r>
        </a:p>
      </dgm:t>
    </dgm:pt>
    <dgm:pt modelId="{02015B13-BA00-4EAD-BB89-B64363ACB1A5}" type="parTrans" cxnId="{AD6A234F-0A58-46D1-B5BE-8FFFCA7B0CE0}">
      <dgm:prSet/>
      <dgm:spPr/>
    </dgm:pt>
    <dgm:pt modelId="{493A388E-1BBB-4634-AFBE-B717CF8BEF5B}" type="sibTrans" cxnId="{AD6A234F-0A58-46D1-B5BE-8FFFCA7B0CE0}">
      <dgm:prSet/>
      <dgm:spPr/>
    </dgm:pt>
    <dgm:pt modelId="{AF81B6FA-8853-42C4-A33C-92242B3D2F10}">
      <dgm:prSet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Tenure for the head oversight offices is found in other organizations and considered good practice</a:t>
          </a:r>
        </a:p>
      </dgm:t>
    </dgm:pt>
    <dgm:pt modelId="{F5DBDEE9-2746-481A-A07C-0318747C511C}" type="parTrans" cxnId="{4016B380-D92A-47DB-9899-E4B09D088B55}">
      <dgm:prSet/>
      <dgm:spPr/>
    </dgm:pt>
    <dgm:pt modelId="{0D6F85D8-F9E9-485D-8BEC-14E8EFC6E689}" type="sibTrans" cxnId="{4016B380-D92A-47DB-9899-E4B09D088B55}">
      <dgm:prSet/>
      <dgm:spPr/>
    </dgm:pt>
    <dgm:pt modelId="{AE4A0D5E-2E33-41E9-9EF4-72676D35D4BC}" type="pres">
      <dgm:prSet presAssocID="{4AC289FE-CFA6-41B3-BFA1-B35FEE9A9A3E}" presName="Name0" presStyleCnt="0">
        <dgm:presLayoutVars>
          <dgm:dir/>
          <dgm:animLvl val="lvl"/>
          <dgm:resizeHandles val="exact"/>
        </dgm:presLayoutVars>
      </dgm:prSet>
      <dgm:spPr/>
    </dgm:pt>
    <dgm:pt modelId="{2CE4CAAB-6102-40A7-BFC3-8392A688612F}" type="pres">
      <dgm:prSet presAssocID="{F35A08D1-5EF9-4042-BDEA-CDE2390211CA}" presName="linNode" presStyleCnt="0"/>
      <dgm:spPr/>
    </dgm:pt>
    <dgm:pt modelId="{E4E608DC-8152-4196-BCE8-4B0E64E34707}" type="pres">
      <dgm:prSet presAssocID="{F35A08D1-5EF9-4042-BDEA-CDE2390211CA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4ABC6DA4-59E1-4E9F-9477-CC7126DD6E2C}" type="pres">
      <dgm:prSet presAssocID="{F35A08D1-5EF9-4042-BDEA-CDE2390211CA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9427F917-9E6D-4791-A55A-EE67B667B7A1}" type="presOf" srcId="{4AC289FE-CFA6-41B3-BFA1-B35FEE9A9A3E}" destId="{AE4A0D5E-2E33-41E9-9EF4-72676D35D4BC}" srcOrd="0" destOrd="0" presId="urn:microsoft.com/office/officeart/2005/8/layout/vList5"/>
    <dgm:cxn modelId="{13544A41-594C-469F-9927-136EA86BB752}" srcId="{F35A08D1-5EF9-4042-BDEA-CDE2390211CA}" destId="{9BF7AA4F-E1BF-4A76-A0C2-BF00EE449253}" srcOrd="2" destOrd="0" parTransId="{741A6E28-BAA6-4607-A560-2B6EF9D8CCEB}" sibTransId="{2002E769-5365-443D-A865-94B861901DD3}"/>
    <dgm:cxn modelId="{FE8D0C42-86D1-4DE1-876F-D289C47DECE9}" srcId="{4AC289FE-CFA6-41B3-BFA1-B35FEE9A9A3E}" destId="{F35A08D1-5EF9-4042-BDEA-CDE2390211CA}" srcOrd="0" destOrd="0" parTransId="{0D055FDF-D0A4-4095-83D2-FD25D50E9932}" sibTransId="{79E2E9C5-EDDD-4E6F-AF54-9339C49699FF}"/>
    <dgm:cxn modelId="{AD6A234F-0A58-46D1-B5BE-8FFFCA7B0CE0}" srcId="{F35A08D1-5EF9-4042-BDEA-CDE2390211CA}" destId="{DFEDE76F-D0FC-4457-8851-3B41F14849BB}" srcOrd="3" destOrd="0" parTransId="{02015B13-BA00-4EAD-BB89-B64363ACB1A5}" sibTransId="{493A388E-1BBB-4634-AFBE-B717CF8BEF5B}"/>
    <dgm:cxn modelId="{7082C671-BF8C-4C33-983F-C9F07A716A84}" srcId="{F35A08D1-5EF9-4042-BDEA-CDE2390211CA}" destId="{277E3A8F-0469-40AE-BF25-39247E3A68AD}" srcOrd="5" destOrd="0" parTransId="{533B354B-C7D6-4C1B-9D7B-6F9206C3380F}" sibTransId="{12AA86F5-229A-4704-8ACD-18E7DA2696A6}"/>
    <dgm:cxn modelId="{5FA2C073-7457-49DB-BCFA-814D2AA44F90}" type="presOf" srcId="{9BF7AA4F-E1BF-4A76-A0C2-BF00EE449253}" destId="{4ABC6DA4-59E1-4E9F-9477-CC7126DD6E2C}" srcOrd="0" destOrd="2" presId="urn:microsoft.com/office/officeart/2005/8/layout/vList5"/>
    <dgm:cxn modelId="{CF901A56-E626-4BE2-A2F2-367BBF0FF372}" type="presOf" srcId="{DC53C0C7-F321-4E9F-9B18-71ED17850A60}" destId="{4ABC6DA4-59E1-4E9F-9477-CC7126DD6E2C}" srcOrd="0" destOrd="0" presId="urn:microsoft.com/office/officeart/2005/8/layout/vList5"/>
    <dgm:cxn modelId="{E940E656-2CA8-493E-9709-C2AF05D2E417}" type="presOf" srcId="{AF81B6FA-8853-42C4-A33C-92242B3D2F10}" destId="{4ABC6DA4-59E1-4E9F-9477-CC7126DD6E2C}" srcOrd="0" destOrd="1" presId="urn:microsoft.com/office/officeart/2005/8/layout/vList5"/>
    <dgm:cxn modelId="{BFE58778-95F3-4F42-B886-F4DA9D8FB85B}" type="presOf" srcId="{DFEDE76F-D0FC-4457-8851-3B41F14849BB}" destId="{4ABC6DA4-59E1-4E9F-9477-CC7126DD6E2C}" srcOrd="0" destOrd="3" presId="urn:microsoft.com/office/officeart/2005/8/layout/vList5"/>
    <dgm:cxn modelId="{1B5D517B-BC28-4F65-B893-04E8D6701BB5}" srcId="{F35A08D1-5EF9-4042-BDEA-CDE2390211CA}" destId="{3693B548-5BF4-466E-B47E-1176377148F0}" srcOrd="6" destOrd="0" parTransId="{95EC3054-A373-4978-AE89-9780708EDE04}" sibTransId="{973D44F4-ABDD-4224-BD01-41FE80BBD413}"/>
    <dgm:cxn modelId="{4016B380-D92A-47DB-9899-E4B09D088B55}" srcId="{F35A08D1-5EF9-4042-BDEA-CDE2390211CA}" destId="{AF81B6FA-8853-42C4-A33C-92242B3D2F10}" srcOrd="1" destOrd="0" parTransId="{F5DBDEE9-2746-481A-A07C-0318747C511C}" sibTransId="{0D6F85D8-F9E9-485D-8BEC-14E8EFC6E689}"/>
    <dgm:cxn modelId="{37127A8B-009B-44B7-8B9E-255F3EFE1A06}" srcId="{F35A08D1-5EF9-4042-BDEA-CDE2390211CA}" destId="{DC53C0C7-F321-4E9F-9B18-71ED17850A60}" srcOrd="0" destOrd="0" parTransId="{5DA22F9E-223D-4C79-A99A-71C1E34F7391}" sibTransId="{C6E01D12-B30E-43D0-A85C-A8E4805FACE2}"/>
    <dgm:cxn modelId="{66D47490-0815-4B1C-93F0-954C13887DCA}" type="presOf" srcId="{277E3A8F-0469-40AE-BF25-39247E3A68AD}" destId="{4ABC6DA4-59E1-4E9F-9477-CC7126DD6E2C}" srcOrd="0" destOrd="5" presId="urn:microsoft.com/office/officeart/2005/8/layout/vList5"/>
    <dgm:cxn modelId="{ED234DAC-A9AF-4055-ACEF-D7D34FC2E031}" type="presOf" srcId="{3693B548-5BF4-466E-B47E-1176377148F0}" destId="{4ABC6DA4-59E1-4E9F-9477-CC7126DD6E2C}" srcOrd="0" destOrd="6" presId="urn:microsoft.com/office/officeart/2005/8/layout/vList5"/>
    <dgm:cxn modelId="{B2EB02B9-207A-4ABE-9B80-8C6B066E216D}" srcId="{F35A08D1-5EF9-4042-BDEA-CDE2390211CA}" destId="{301F0E00-01EF-4CB9-AD6F-E9BF3AB0D6C0}" srcOrd="4" destOrd="0" parTransId="{CF3698F8-711C-4BD4-8179-C33B376D914C}" sibTransId="{30402DFB-2DE4-4424-BC55-2873E9F0C9F1}"/>
    <dgm:cxn modelId="{8D3987D6-FB07-4734-A9BC-5F90D798CA88}" type="presOf" srcId="{301F0E00-01EF-4CB9-AD6F-E9BF3AB0D6C0}" destId="{4ABC6DA4-59E1-4E9F-9477-CC7126DD6E2C}" srcOrd="0" destOrd="4" presId="urn:microsoft.com/office/officeart/2005/8/layout/vList5"/>
    <dgm:cxn modelId="{9D9F2BFD-D7F0-451C-938B-550E1C381D3F}" type="presOf" srcId="{F35A08D1-5EF9-4042-BDEA-CDE2390211CA}" destId="{E4E608DC-8152-4196-BCE8-4B0E64E34707}" srcOrd="0" destOrd="0" presId="urn:microsoft.com/office/officeart/2005/8/layout/vList5"/>
    <dgm:cxn modelId="{1AA69350-11D8-4711-8044-E18666A08C2C}" type="presParOf" srcId="{AE4A0D5E-2E33-41E9-9EF4-72676D35D4BC}" destId="{2CE4CAAB-6102-40A7-BFC3-8392A688612F}" srcOrd="0" destOrd="0" presId="urn:microsoft.com/office/officeart/2005/8/layout/vList5"/>
    <dgm:cxn modelId="{1465ED04-E745-47E2-8E7A-457A442340C1}" type="presParOf" srcId="{2CE4CAAB-6102-40A7-BFC3-8392A688612F}" destId="{E4E608DC-8152-4196-BCE8-4B0E64E34707}" srcOrd="0" destOrd="0" presId="urn:microsoft.com/office/officeart/2005/8/layout/vList5"/>
    <dgm:cxn modelId="{7B8FB936-D3A1-4331-BF04-239A1F89C8D6}" type="presParOf" srcId="{2CE4CAAB-6102-40A7-BFC3-8392A688612F}" destId="{4ABC6DA4-59E1-4E9F-9477-CC7126DD6E2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AC289FE-CFA6-41B3-BFA1-B35FEE9A9A3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35A08D1-5EF9-4042-BDEA-CDE2390211CA}">
      <dgm:prSet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Services:</a:t>
          </a:r>
        </a:p>
      </dgm:t>
    </dgm:pt>
    <dgm:pt modelId="{0D055FDF-D0A4-4095-83D2-FD25D50E9932}" type="parTrans" cxnId="{FE8D0C42-86D1-4DE1-876F-D289C47DECE9}">
      <dgm:prSet/>
      <dgm:spPr/>
      <dgm:t>
        <a:bodyPr/>
        <a:lstStyle/>
        <a:p>
          <a:endParaRPr lang="en-US"/>
        </a:p>
      </dgm:t>
    </dgm:pt>
    <dgm:pt modelId="{79E2E9C5-EDDD-4E6F-AF54-9339C49699FF}" type="sibTrans" cxnId="{FE8D0C42-86D1-4DE1-876F-D289C47DECE9}">
      <dgm:prSet/>
      <dgm:spPr/>
      <dgm:t>
        <a:bodyPr/>
        <a:lstStyle/>
        <a:p>
          <a:endParaRPr lang="en-US"/>
        </a:p>
      </dgm:t>
    </dgm:pt>
    <dgm:pt modelId="{9BF7AA4F-E1BF-4A76-A0C2-BF00EE449253}">
      <dgm:prSet/>
      <dgm:spPr/>
      <dgm:t>
        <a:bodyPr/>
        <a:lstStyle/>
        <a:p>
          <a:r>
            <a:rPr lang="en-GB" dirty="0">
              <a:latin typeface="Garamond" panose="02020404030301010803" pitchFamily="18" charset="0"/>
            </a:rPr>
            <a:t>Confidential advice and guidance</a:t>
          </a:r>
          <a:endParaRPr lang="en-US" dirty="0">
            <a:latin typeface="Garamond" panose="02020404030301010803" pitchFamily="18" charset="0"/>
          </a:endParaRPr>
        </a:p>
      </dgm:t>
    </dgm:pt>
    <dgm:pt modelId="{741A6E28-BAA6-4607-A560-2B6EF9D8CCEB}" type="parTrans" cxnId="{13544A41-594C-469F-9927-136EA86BB752}">
      <dgm:prSet/>
      <dgm:spPr/>
      <dgm:t>
        <a:bodyPr/>
        <a:lstStyle/>
        <a:p>
          <a:endParaRPr lang="en-US"/>
        </a:p>
      </dgm:t>
    </dgm:pt>
    <dgm:pt modelId="{2002E769-5365-443D-A865-94B861901DD3}" type="sibTrans" cxnId="{13544A41-594C-469F-9927-136EA86BB752}">
      <dgm:prSet/>
      <dgm:spPr/>
      <dgm:t>
        <a:bodyPr/>
        <a:lstStyle/>
        <a:p>
          <a:endParaRPr lang="en-US"/>
        </a:p>
      </dgm:t>
    </dgm:pt>
    <dgm:pt modelId="{3693B548-5BF4-466E-B47E-1176377148F0}">
      <dgm:prSet/>
      <dgm:spPr/>
      <dgm:t>
        <a:bodyPr/>
        <a:lstStyle/>
        <a:p>
          <a:endParaRPr lang="en-GB" dirty="0"/>
        </a:p>
      </dgm:t>
    </dgm:pt>
    <dgm:pt modelId="{95EC3054-A373-4978-AE89-9780708EDE04}" type="parTrans" cxnId="{1B5D517B-BC28-4F65-B893-04E8D6701BB5}">
      <dgm:prSet/>
      <dgm:spPr/>
      <dgm:t>
        <a:bodyPr/>
        <a:lstStyle/>
        <a:p>
          <a:endParaRPr lang="en-GB"/>
        </a:p>
      </dgm:t>
    </dgm:pt>
    <dgm:pt modelId="{973D44F4-ABDD-4224-BD01-41FE80BBD413}" type="sibTrans" cxnId="{1B5D517B-BC28-4F65-B893-04E8D6701BB5}">
      <dgm:prSet/>
      <dgm:spPr/>
      <dgm:t>
        <a:bodyPr/>
        <a:lstStyle/>
        <a:p>
          <a:endParaRPr lang="en-GB"/>
        </a:p>
      </dgm:t>
    </dgm:pt>
    <dgm:pt modelId="{3D953CF5-A40E-4400-AC1F-0C6811942211}">
      <dgm:prSet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Outreach and training</a:t>
          </a:r>
          <a:endParaRPr lang="en-GB" dirty="0">
            <a:latin typeface="Garamond" panose="02020404030301010803" pitchFamily="18" charset="0"/>
          </a:endParaRPr>
        </a:p>
      </dgm:t>
    </dgm:pt>
    <dgm:pt modelId="{255A84C8-C8B4-409C-A8F3-24D8B91407E3}" type="parTrans" cxnId="{180A061A-1DD6-43F5-9E1B-45B0A6241060}">
      <dgm:prSet/>
      <dgm:spPr/>
      <dgm:t>
        <a:bodyPr/>
        <a:lstStyle/>
        <a:p>
          <a:endParaRPr lang="en-GB"/>
        </a:p>
      </dgm:t>
    </dgm:pt>
    <dgm:pt modelId="{6A7D1F8D-59FF-4B3E-93E1-BCA371E53683}" type="sibTrans" cxnId="{180A061A-1DD6-43F5-9E1B-45B0A6241060}">
      <dgm:prSet/>
      <dgm:spPr/>
      <dgm:t>
        <a:bodyPr/>
        <a:lstStyle/>
        <a:p>
          <a:endParaRPr lang="en-GB"/>
        </a:p>
      </dgm:t>
    </dgm:pt>
    <dgm:pt modelId="{F69757B0-7792-45F0-8C9B-B10487D1CDA9}">
      <dgm:prSet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Reporting to WMO governing bodies</a:t>
          </a:r>
          <a:endParaRPr lang="en-GB" dirty="0">
            <a:latin typeface="Garamond" panose="02020404030301010803" pitchFamily="18" charset="0"/>
          </a:endParaRPr>
        </a:p>
      </dgm:t>
    </dgm:pt>
    <dgm:pt modelId="{7B4C6065-9493-4627-81A0-C49F2807803F}" type="parTrans" cxnId="{5FF6D4DC-CD61-47BF-BF8A-E8CAC1FB411D}">
      <dgm:prSet/>
      <dgm:spPr/>
      <dgm:t>
        <a:bodyPr/>
        <a:lstStyle/>
        <a:p>
          <a:endParaRPr lang="en-GB"/>
        </a:p>
      </dgm:t>
    </dgm:pt>
    <dgm:pt modelId="{8D8B4C29-0872-4FCC-9301-425CF7C6005C}" type="sibTrans" cxnId="{5FF6D4DC-CD61-47BF-BF8A-E8CAC1FB411D}">
      <dgm:prSet/>
      <dgm:spPr/>
      <dgm:t>
        <a:bodyPr/>
        <a:lstStyle/>
        <a:p>
          <a:endParaRPr lang="en-GB"/>
        </a:p>
      </dgm:t>
    </dgm:pt>
    <dgm:pt modelId="{555E20AC-C27D-4790-9A67-A6EC8C6C559C}">
      <dgm:prSet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Preliminary reviews of requests for protection against retaliation</a:t>
          </a:r>
        </a:p>
      </dgm:t>
    </dgm:pt>
    <dgm:pt modelId="{3EB714F5-D144-4083-9D7E-1427107A5E62}" type="parTrans" cxnId="{F3BE97EF-E257-48C3-859A-BD4F5A176460}">
      <dgm:prSet/>
      <dgm:spPr/>
    </dgm:pt>
    <dgm:pt modelId="{B7F835B2-6218-422F-80D2-90291EF77CCE}" type="sibTrans" cxnId="{F3BE97EF-E257-48C3-859A-BD4F5A176460}">
      <dgm:prSet/>
      <dgm:spPr/>
    </dgm:pt>
    <dgm:pt modelId="{1C270DD0-7F38-4751-B319-F4AA7AFFC673}">
      <dgm:prSet/>
      <dgm:spPr/>
      <dgm:t>
        <a:bodyPr/>
        <a:lstStyle/>
        <a:p>
          <a:r>
            <a:rPr lang="en-GB" dirty="0">
              <a:latin typeface="Garamond" panose="02020404030301010803" pitchFamily="18" charset="0"/>
            </a:rPr>
            <a:t>Financial Disclosure Programme</a:t>
          </a:r>
        </a:p>
      </dgm:t>
    </dgm:pt>
    <dgm:pt modelId="{DAC4E161-C51C-4C99-A01B-E45499EBCEBC}" type="parTrans" cxnId="{23F63CFB-4C59-471B-8C2A-7755721A8236}">
      <dgm:prSet/>
      <dgm:spPr/>
    </dgm:pt>
    <dgm:pt modelId="{6E3AC215-EE13-4C1E-B078-EDDDF7B6BD00}" type="sibTrans" cxnId="{23F63CFB-4C59-471B-8C2A-7755721A8236}">
      <dgm:prSet/>
      <dgm:spPr/>
    </dgm:pt>
    <dgm:pt modelId="{AE4A0D5E-2E33-41E9-9EF4-72676D35D4BC}" type="pres">
      <dgm:prSet presAssocID="{4AC289FE-CFA6-41B3-BFA1-B35FEE9A9A3E}" presName="Name0" presStyleCnt="0">
        <dgm:presLayoutVars>
          <dgm:dir/>
          <dgm:animLvl val="lvl"/>
          <dgm:resizeHandles val="exact"/>
        </dgm:presLayoutVars>
      </dgm:prSet>
      <dgm:spPr/>
    </dgm:pt>
    <dgm:pt modelId="{2CE4CAAB-6102-40A7-BFC3-8392A688612F}" type="pres">
      <dgm:prSet presAssocID="{F35A08D1-5EF9-4042-BDEA-CDE2390211CA}" presName="linNode" presStyleCnt="0"/>
      <dgm:spPr/>
    </dgm:pt>
    <dgm:pt modelId="{E4E608DC-8152-4196-BCE8-4B0E64E34707}" type="pres">
      <dgm:prSet presAssocID="{F35A08D1-5EF9-4042-BDEA-CDE2390211CA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4ABC6DA4-59E1-4E9F-9477-CC7126DD6E2C}" type="pres">
      <dgm:prSet presAssocID="{F35A08D1-5EF9-4042-BDEA-CDE2390211CA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9427F917-9E6D-4791-A55A-EE67B667B7A1}" type="presOf" srcId="{4AC289FE-CFA6-41B3-BFA1-B35FEE9A9A3E}" destId="{AE4A0D5E-2E33-41E9-9EF4-72676D35D4BC}" srcOrd="0" destOrd="0" presId="urn:microsoft.com/office/officeart/2005/8/layout/vList5"/>
    <dgm:cxn modelId="{180A061A-1DD6-43F5-9E1B-45B0A6241060}" srcId="{F35A08D1-5EF9-4042-BDEA-CDE2390211CA}" destId="{3D953CF5-A40E-4400-AC1F-0C6811942211}" srcOrd="2" destOrd="0" parTransId="{255A84C8-C8B4-409C-A8F3-24D8B91407E3}" sibTransId="{6A7D1F8D-59FF-4B3E-93E1-BCA371E53683}"/>
    <dgm:cxn modelId="{6B628E24-23D9-4008-994A-F2772ED8B04D}" type="presOf" srcId="{3D953CF5-A40E-4400-AC1F-0C6811942211}" destId="{4ABC6DA4-59E1-4E9F-9477-CC7126DD6E2C}" srcOrd="0" destOrd="2" presId="urn:microsoft.com/office/officeart/2005/8/layout/vList5"/>
    <dgm:cxn modelId="{C689975E-7A02-487E-BCDD-200D953A0D55}" type="presOf" srcId="{555E20AC-C27D-4790-9A67-A6EC8C6C559C}" destId="{4ABC6DA4-59E1-4E9F-9477-CC7126DD6E2C}" srcOrd="0" destOrd="1" presId="urn:microsoft.com/office/officeart/2005/8/layout/vList5"/>
    <dgm:cxn modelId="{13544A41-594C-469F-9927-136EA86BB752}" srcId="{F35A08D1-5EF9-4042-BDEA-CDE2390211CA}" destId="{9BF7AA4F-E1BF-4A76-A0C2-BF00EE449253}" srcOrd="0" destOrd="0" parTransId="{741A6E28-BAA6-4607-A560-2B6EF9D8CCEB}" sibTransId="{2002E769-5365-443D-A865-94B861901DD3}"/>
    <dgm:cxn modelId="{FE8D0C42-86D1-4DE1-876F-D289C47DECE9}" srcId="{4AC289FE-CFA6-41B3-BFA1-B35FEE9A9A3E}" destId="{F35A08D1-5EF9-4042-BDEA-CDE2390211CA}" srcOrd="0" destOrd="0" parTransId="{0D055FDF-D0A4-4095-83D2-FD25D50E9932}" sibTransId="{79E2E9C5-EDDD-4E6F-AF54-9339C49699FF}"/>
    <dgm:cxn modelId="{7A877153-EA37-4EBE-BB86-D33D990C40AE}" type="presOf" srcId="{F69757B0-7792-45F0-8C9B-B10487D1CDA9}" destId="{4ABC6DA4-59E1-4E9F-9477-CC7126DD6E2C}" srcOrd="0" destOrd="4" presId="urn:microsoft.com/office/officeart/2005/8/layout/vList5"/>
    <dgm:cxn modelId="{5FA2C073-7457-49DB-BCFA-814D2AA44F90}" type="presOf" srcId="{9BF7AA4F-E1BF-4A76-A0C2-BF00EE449253}" destId="{4ABC6DA4-59E1-4E9F-9477-CC7126DD6E2C}" srcOrd="0" destOrd="0" presId="urn:microsoft.com/office/officeart/2005/8/layout/vList5"/>
    <dgm:cxn modelId="{7BBB8877-8ED3-4D14-8932-668B259CB076}" type="presOf" srcId="{1C270DD0-7F38-4751-B319-F4AA7AFFC673}" destId="{4ABC6DA4-59E1-4E9F-9477-CC7126DD6E2C}" srcOrd="0" destOrd="3" presId="urn:microsoft.com/office/officeart/2005/8/layout/vList5"/>
    <dgm:cxn modelId="{1B5D517B-BC28-4F65-B893-04E8D6701BB5}" srcId="{F35A08D1-5EF9-4042-BDEA-CDE2390211CA}" destId="{3693B548-5BF4-466E-B47E-1176377148F0}" srcOrd="5" destOrd="0" parTransId="{95EC3054-A373-4978-AE89-9780708EDE04}" sibTransId="{973D44F4-ABDD-4224-BD01-41FE80BBD413}"/>
    <dgm:cxn modelId="{ED234DAC-A9AF-4055-ACEF-D7D34FC2E031}" type="presOf" srcId="{3693B548-5BF4-466E-B47E-1176377148F0}" destId="{4ABC6DA4-59E1-4E9F-9477-CC7126DD6E2C}" srcOrd="0" destOrd="5" presId="urn:microsoft.com/office/officeart/2005/8/layout/vList5"/>
    <dgm:cxn modelId="{5FF6D4DC-CD61-47BF-BF8A-E8CAC1FB411D}" srcId="{F35A08D1-5EF9-4042-BDEA-CDE2390211CA}" destId="{F69757B0-7792-45F0-8C9B-B10487D1CDA9}" srcOrd="4" destOrd="0" parTransId="{7B4C6065-9493-4627-81A0-C49F2807803F}" sibTransId="{8D8B4C29-0872-4FCC-9301-425CF7C6005C}"/>
    <dgm:cxn modelId="{F3BE97EF-E257-48C3-859A-BD4F5A176460}" srcId="{F35A08D1-5EF9-4042-BDEA-CDE2390211CA}" destId="{555E20AC-C27D-4790-9A67-A6EC8C6C559C}" srcOrd="1" destOrd="0" parTransId="{3EB714F5-D144-4083-9D7E-1427107A5E62}" sibTransId="{B7F835B2-6218-422F-80D2-90291EF77CCE}"/>
    <dgm:cxn modelId="{23F63CFB-4C59-471B-8C2A-7755721A8236}" srcId="{F35A08D1-5EF9-4042-BDEA-CDE2390211CA}" destId="{1C270DD0-7F38-4751-B319-F4AA7AFFC673}" srcOrd="3" destOrd="0" parTransId="{DAC4E161-C51C-4C99-A01B-E45499EBCEBC}" sibTransId="{6E3AC215-EE13-4C1E-B078-EDDDF7B6BD00}"/>
    <dgm:cxn modelId="{9D9F2BFD-D7F0-451C-938B-550E1C381D3F}" type="presOf" srcId="{F35A08D1-5EF9-4042-BDEA-CDE2390211CA}" destId="{E4E608DC-8152-4196-BCE8-4B0E64E34707}" srcOrd="0" destOrd="0" presId="urn:microsoft.com/office/officeart/2005/8/layout/vList5"/>
    <dgm:cxn modelId="{1AA69350-11D8-4711-8044-E18666A08C2C}" type="presParOf" srcId="{AE4A0D5E-2E33-41E9-9EF4-72676D35D4BC}" destId="{2CE4CAAB-6102-40A7-BFC3-8392A688612F}" srcOrd="0" destOrd="0" presId="urn:microsoft.com/office/officeart/2005/8/layout/vList5"/>
    <dgm:cxn modelId="{1465ED04-E745-47E2-8E7A-457A442340C1}" type="presParOf" srcId="{2CE4CAAB-6102-40A7-BFC3-8392A688612F}" destId="{E4E608DC-8152-4196-BCE8-4B0E64E34707}" srcOrd="0" destOrd="0" presId="urn:microsoft.com/office/officeart/2005/8/layout/vList5"/>
    <dgm:cxn modelId="{7B8FB936-D3A1-4331-BF04-239A1F89C8D6}" type="presParOf" srcId="{2CE4CAAB-6102-40A7-BFC3-8392A688612F}" destId="{4ABC6DA4-59E1-4E9F-9477-CC7126DD6E2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AC289FE-CFA6-41B3-BFA1-B35FEE9A9A3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35A08D1-5EF9-4042-BDEA-CDE2390211CA}">
      <dgm:prSet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Key Points</a:t>
          </a:r>
        </a:p>
      </dgm:t>
    </dgm:pt>
    <dgm:pt modelId="{0D055FDF-D0A4-4095-83D2-FD25D50E9932}" type="parTrans" cxnId="{FE8D0C42-86D1-4DE1-876F-D289C47DECE9}">
      <dgm:prSet/>
      <dgm:spPr/>
      <dgm:t>
        <a:bodyPr/>
        <a:lstStyle/>
        <a:p>
          <a:endParaRPr lang="en-US"/>
        </a:p>
      </dgm:t>
    </dgm:pt>
    <dgm:pt modelId="{79E2E9C5-EDDD-4E6F-AF54-9339C49699FF}" type="sibTrans" cxnId="{FE8D0C42-86D1-4DE1-876F-D289C47DECE9}">
      <dgm:prSet/>
      <dgm:spPr/>
      <dgm:t>
        <a:bodyPr/>
        <a:lstStyle/>
        <a:p>
          <a:endParaRPr lang="en-US"/>
        </a:p>
      </dgm:t>
    </dgm:pt>
    <dgm:pt modelId="{9BF7AA4F-E1BF-4A76-A0C2-BF00EE449253}">
      <dgm:prSet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Restructuring of 20/21 included significant re-alignments especially in administration</a:t>
          </a:r>
        </a:p>
      </dgm:t>
    </dgm:pt>
    <dgm:pt modelId="{741A6E28-BAA6-4607-A560-2B6EF9D8CCEB}" type="parTrans" cxnId="{13544A41-594C-469F-9927-136EA86BB752}">
      <dgm:prSet/>
      <dgm:spPr/>
      <dgm:t>
        <a:bodyPr/>
        <a:lstStyle/>
        <a:p>
          <a:endParaRPr lang="en-US"/>
        </a:p>
      </dgm:t>
    </dgm:pt>
    <dgm:pt modelId="{2002E769-5365-443D-A865-94B861901DD3}" type="sibTrans" cxnId="{13544A41-594C-469F-9927-136EA86BB752}">
      <dgm:prSet/>
      <dgm:spPr/>
      <dgm:t>
        <a:bodyPr/>
        <a:lstStyle/>
        <a:p>
          <a:endParaRPr lang="en-US"/>
        </a:p>
      </dgm:t>
    </dgm:pt>
    <dgm:pt modelId="{3693B548-5BF4-466E-B47E-1176377148F0}">
      <dgm:prSet/>
      <dgm:spPr/>
      <dgm:t>
        <a:bodyPr/>
        <a:lstStyle/>
        <a:p>
          <a:endParaRPr lang="en-GB" dirty="0"/>
        </a:p>
      </dgm:t>
    </dgm:pt>
    <dgm:pt modelId="{95EC3054-A373-4978-AE89-9780708EDE04}" type="parTrans" cxnId="{1B5D517B-BC28-4F65-B893-04E8D6701BB5}">
      <dgm:prSet/>
      <dgm:spPr/>
      <dgm:t>
        <a:bodyPr/>
        <a:lstStyle/>
        <a:p>
          <a:endParaRPr lang="en-GB"/>
        </a:p>
      </dgm:t>
    </dgm:pt>
    <dgm:pt modelId="{973D44F4-ABDD-4224-BD01-41FE80BBD413}" type="sibTrans" cxnId="{1B5D517B-BC28-4F65-B893-04E8D6701BB5}">
      <dgm:prSet/>
      <dgm:spPr/>
      <dgm:t>
        <a:bodyPr/>
        <a:lstStyle/>
        <a:p>
          <a:endParaRPr lang="en-GB"/>
        </a:p>
      </dgm:t>
    </dgm:pt>
    <dgm:pt modelId="{7BEA352A-DB6F-4985-9E44-D3F51DC4BFCC}">
      <dgm:prSet/>
      <dgm:spPr/>
      <dgm:t>
        <a:bodyPr/>
        <a:lstStyle/>
        <a:p>
          <a:endParaRPr lang="en-US" dirty="0">
            <a:latin typeface="Garamond" panose="02020404030301010803" pitchFamily="18" charset="0"/>
          </a:endParaRPr>
        </a:p>
      </dgm:t>
    </dgm:pt>
    <dgm:pt modelId="{932E5DE1-67E0-4CE5-AE7C-DEC7C4DEF8DD}" type="parTrans" cxnId="{522F945C-4BDA-49E9-81DB-1B349AECA91B}">
      <dgm:prSet/>
      <dgm:spPr/>
    </dgm:pt>
    <dgm:pt modelId="{65A91E81-846F-4E4D-8ADC-FDC8928544C3}" type="sibTrans" cxnId="{522F945C-4BDA-49E9-81DB-1B349AECA91B}">
      <dgm:prSet/>
      <dgm:spPr/>
    </dgm:pt>
    <dgm:pt modelId="{935F325C-0F11-4076-A2BE-76CE738D7D19}">
      <dgm:prSet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Review of effectiveness recommended by JIU</a:t>
          </a:r>
        </a:p>
      </dgm:t>
    </dgm:pt>
    <dgm:pt modelId="{2BD56975-8102-49D9-9B7B-D73576078798}" type="parTrans" cxnId="{70481C79-3E63-49D6-AF9D-16F140C28AA1}">
      <dgm:prSet/>
      <dgm:spPr/>
    </dgm:pt>
    <dgm:pt modelId="{050CB1BE-6287-4572-901F-03D783124987}" type="sibTrans" cxnId="{70481C79-3E63-49D6-AF9D-16F140C28AA1}">
      <dgm:prSet/>
      <dgm:spPr/>
    </dgm:pt>
    <dgm:pt modelId="{4C06ECD7-D59F-4DA9-BF86-77E208AE6D78}">
      <dgm:prSet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JRT formulated several recommendations (see INF.8) which were implemented</a:t>
          </a:r>
        </a:p>
      </dgm:t>
    </dgm:pt>
    <dgm:pt modelId="{55CCB55D-B59D-46F6-8062-6B5E8F068F3B}" type="parTrans" cxnId="{F9E9AF00-0845-437D-8190-48D39E2029F4}">
      <dgm:prSet/>
      <dgm:spPr/>
    </dgm:pt>
    <dgm:pt modelId="{96ECEF7A-7D09-450D-9805-2B7B48429E0D}" type="sibTrans" cxnId="{F9E9AF00-0845-437D-8190-48D39E2029F4}">
      <dgm:prSet/>
      <dgm:spPr/>
    </dgm:pt>
    <dgm:pt modelId="{AE4A0D5E-2E33-41E9-9EF4-72676D35D4BC}" type="pres">
      <dgm:prSet presAssocID="{4AC289FE-CFA6-41B3-BFA1-B35FEE9A9A3E}" presName="Name0" presStyleCnt="0">
        <dgm:presLayoutVars>
          <dgm:dir/>
          <dgm:animLvl val="lvl"/>
          <dgm:resizeHandles val="exact"/>
        </dgm:presLayoutVars>
      </dgm:prSet>
      <dgm:spPr/>
    </dgm:pt>
    <dgm:pt modelId="{2CE4CAAB-6102-40A7-BFC3-8392A688612F}" type="pres">
      <dgm:prSet presAssocID="{F35A08D1-5EF9-4042-BDEA-CDE2390211CA}" presName="linNode" presStyleCnt="0"/>
      <dgm:spPr/>
    </dgm:pt>
    <dgm:pt modelId="{E4E608DC-8152-4196-BCE8-4B0E64E34707}" type="pres">
      <dgm:prSet presAssocID="{F35A08D1-5EF9-4042-BDEA-CDE2390211CA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4ABC6DA4-59E1-4E9F-9477-CC7126DD6E2C}" type="pres">
      <dgm:prSet presAssocID="{F35A08D1-5EF9-4042-BDEA-CDE2390211CA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F9E9AF00-0845-437D-8190-48D39E2029F4}" srcId="{F35A08D1-5EF9-4042-BDEA-CDE2390211CA}" destId="{4C06ECD7-D59F-4DA9-BF86-77E208AE6D78}" srcOrd="2" destOrd="0" parTransId="{55CCB55D-B59D-46F6-8062-6B5E8F068F3B}" sibTransId="{96ECEF7A-7D09-450D-9805-2B7B48429E0D}"/>
    <dgm:cxn modelId="{9427F917-9E6D-4791-A55A-EE67B667B7A1}" type="presOf" srcId="{4AC289FE-CFA6-41B3-BFA1-B35FEE9A9A3E}" destId="{AE4A0D5E-2E33-41E9-9EF4-72676D35D4BC}" srcOrd="0" destOrd="0" presId="urn:microsoft.com/office/officeart/2005/8/layout/vList5"/>
    <dgm:cxn modelId="{9C473A3A-9D8E-44F8-A639-535FCAC97CBE}" type="presOf" srcId="{4C06ECD7-D59F-4DA9-BF86-77E208AE6D78}" destId="{4ABC6DA4-59E1-4E9F-9477-CC7126DD6E2C}" srcOrd="0" destOrd="2" presId="urn:microsoft.com/office/officeart/2005/8/layout/vList5"/>
    <dgm:cxn modelId="{522F945C-4BDA-49E9-81DB-1B349AECA91B}" srcId="{F35A08D1-5EF9-4042-BDEA-CDE2390211CA}" destId="{7BEA352A-DB6F-4985-9E44-D3F51DC4BFCC}" srcOrd="3" destOrd="0" parTransId="{932E5DE1-67E0-4CE5-AE7C-DEC7C4DEF8DD}" sibTransId="{65A91E81-846F-4E4D-8ADC-FDC8928544C3}"/>
    <dgm:cxn modelId="{13544A41-594C-469F-9927-136EA86BB752}" srcId="{F35A08D1-5EF9-4042-BDEA-CDE2390211CA}" destId="{9BF7AA4F-E1BF-4A76-A0C2-BF00EE449253}" srcOrd="0" destOrd="0" parTransId="{741A6E28-BAA6-4607-A560-2B6EF9D8CCEB}" sibTransId="{2002E769-5365-443D-A865-94B861901DD3}"/>
    <dgm:cxn modelId="{FE8D0C42-86D1-4DE1-876F-D289C47DECE9}" srcId="{4AC289FE-CFA6-41B3-BFA1-B35FEE9A9A3E}" destId="{F35A08D1-5EF9-4042-BDEA-CDE2390211CA}" srcOrd="0" destOrd="0" parTransId="{0D055FDF-D0A4-4095-83D2-FD25D50E9932}" sibTransId="{79E2E9C5-EDDD-4E6F-AF54-9339C49699FF}"/>
    <dgm:cxn modelId="{5FA2C073-7457-49DB-BCFA-814D2AA44F90}" type="presOf" srcId="{9BF7AA4F-E1BF-4A76-A0C2-BF00EE449253}" destId="{4ABC6DA4-59E1-4E9F-9477-CC7126DD6E2C}" srcOrd="0" destOrd="0" presId="urn:microsoft.com/office/officeart/2005/8/layout/vList5"/>
    <dgm:cxn modelId="{70481C79-3E63-49D6-AF9D-16F140C28AA1}" srcId="{F35A08D1-5EF9-4042-BDEA-CDE2390211CA}" destId="{935F325C-0F11-4076-A2BE-76CE738D7D19}" srcOrd="1" destOrd="0" parTransId="{2BD56975-8102-49D9-9B7B-D73576078798}" sibTransId="{050CB1BE-6287-4572-901F-03D783124987}"/>
    <dgm:cxn modelId="{1B5D517B-BC28-4F65-B893-04E8D6701BB5}" srcId="{F35A08D1-5EF9-4042-BDEA-CDE2390211CA}" destId="{3693B548-5BF4-466E-B47E-1176377148F0}" srcOrd="4" destOrd="0" parTransId="{95EC3054-A373-4978-AE89-9780708EDE04}" sibTransId="{973D44F4-ABDD-4224-BD01-41FE80BBD413}"/>
    <dgm:cxn modelId="{ED234DAC-A9AF-4055-ACEF-D7D34FC2E031}" type="presOf" srcId="{3693B548-5BF4-466E-B47E-1176377148F0}" destId="{4ABC6DA4-59E1-4E9F-9477-CC7126DD6E2C}" srcOrd="0" destOrd="4" presId="urn:microsoft.com/office/officeart/2005/8/layout/vList5"/>
    <dgm:cxn modelId="{1D197EB7-14D5-418D-B78E-2421121050B8}" type="presOf" srcId="{935F325C-0F11-4076-A2BE-76CE738D7D19}" destId="{4ABC6DA4-59E1-4E9F-9477-CC7126DD6E2C}" srcOrd="0" destOrd="1" presId="urn:microsoft.com/office/officeart/2005/8/layout/vList5"/>
    <dgm:cxn modelId="{736B37C8-ECD7-4EE0-B922-1EAC2F958F6A}" type="presOf" srcId="{7BEA352A-DB6F-4985-9E44-D3F51DC4BFCC}" destId="{4ABC6DA4-59E1-4E9F-9477-CC7126DD6E2C}" srcOrd="0" destOrd="3" presId="urn:microsoft.com/office/officeart/2005/8/layout/vList5"/>
    <dgm:cxn modelId="{9D9F2BFD-D7F0-451C-938B-550E1C381D3F}" type="presOf" srcId="{F35A08D1-5EF9-4042-BDEA-CDE2390211CA}" destId="{E4E608DC-8152-4196-BCE8-4B0E64E34707}" srcOrd="0" destOrd="0" presId="urn:microsoft.com/office/officeart/2005/8/layout/vList5"/>
    <dgm:cxn modelId="{1AA69350-11D8-4711-8044-E18666A08C2C}" type="presParOf" srcId="{AE4A0D5E-2E33-41E9-9EF4-72676D35D4BC}" destId="{2CE4CAAB-6102-40A7-BFC3-8392A688612F}" srcOrd="0" destOrd="0" presId="urn:microsoft.com/office/officeart/2005/8/layout/vList5"/>
    <dgm:cxn modelId="{1465ED04-E745-47E2-8E7A-457A442340C1}" type="presParOf" srcId="{2CE4CAAB-6102-40A7-BFC3-8392A688612F}" destId="{E4E608DC-8152-4196-BCE8-4B0E64E34707}" srcOrd="0" destOrd="0" presId="urn:microsoft.com/office/officeart/2005/8/layout/vList5"/>
    <dgm:cxn modelId="{7B8FB936-D3A1-4331-BF04-239A1F89C8D6}" type="presParOf" srcId="{2CE4CAAB-6102-40A7-BFC3-8392A688612F}" destId="{4ABC6DA4-59E1-4E9F-9477-CC7126DD6E2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BC6DA4-59E1-4E9F-9477-CC7126DD6E2C}">
      <dsp:nvSpPr>
        <dsp:cNvPr id="0" name=""/>
        <dsp:cNvSpPr/>
      </dsp:nvSpPr>
      <dsp:spPr>
        <a:xfrm rot="5400000">
          <a:off x="5410072" y="-1189323"/>
          <a:ext cx="348107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latin typeface="Garamond" panose="02020404030301010803" pitchFamily="18" charset="0"/>
            </a:rPr>
            <a:t>Requested by EC-75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latin typeface="Garamond" panose="02020404030301010803" pitchFamily="18" charset="0"/>
            </a:rPr>
            <a:t>The protocol consolidates all relevant aspects regarding unsatisfactory conduct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latin typeface="Garamond" panose="02020404030301010803" pitchFamily="18" charset="0"/>
            </a:rPr>
            <a:t>Easy reference for staff and management that provides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400" kern="1200" dirty="0">
              <a:latin typeface="Garamond" panose="02020404030301010803" pitchFamily="18" charset="0"/>
            </a:rPr>
            <a:t>Definitions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400" kern="1200" dirty="0">
              <a:latin typeface="Garamond" panose="02020404030301010803" pitchFamily="18" charset="0"/>
            </a:rPr>
            <a:t>Relevant rules and policies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400" kern="1200" dirty="0">
              <a:latin typeface="Garamond" panose="02020404030301010803" pitchFamily="18" charset="0"/>
            </a:rPr>
            <a:t>Responsibilities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400" kern="1200" dirty="0">
              <a:latin typeface="Garamond" panose="02020404030301010803" pitchFamily="18" charset="0"/>
            </a:rPr>
            <a:t>Action to take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400" kern="1200" dirty="0">
              <a:latin typeface="Garamond" panose="02020404030301010803" pitchFamily="18" charset="0"/>
            </a:rPr>
            <a:t>Outline of protection measures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</dsp:txBody>
      <dsp:txXfrm rot="-5400000">
        <a:off x="3785615" y="605066"/>
        <a:ext cx="6560052" cy="3141206"/>
      </dsp:txXfrm>
    </dsp:sp>
    <dsp:sp modelId="{E4E608DC-8152-4196-BCE8-4B0E64E34707}">
      <dsp:nvSpPr>
        <dsp:cNvPr id="0" name=""/>
        <dsp:cNvSpPr/>
      </dsp:nvSpPr>
      <dsp:spPr>
        <a:xfrm>
          <a:off x="0" y="0"/>
          <a:ext cx="3785616" cy="4351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>
              <a:latin typeface="Garamond" panose="02020404030301010803" pitchFamily="18" charset="0"/>
            </a:rPr>
            <a:t>Key Points:</a:t>
          </a:r>
        </a:p>
      </dsp:txBody>
      <dsp:txXfrm>
        <a:off x="184799" y="184799"/>
        <a:ext cx="3416018" cy="39817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BC6DA4-59E1-4E9F-9477-CC7126DD6E2C}">
      <dsp:nvSpPr>
        <dsp:cNvPr id="0" name=""/>
        <dsp:cNvSpPr/>
      </dsp:nvSpPr>
      <dsp:spPr>
        <a:xfrm rot="5400000">
          <a:off x="5410072" y="-1189323"/>
          <a:ext cx="348107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u="sng" kern="1200" dirty="0">
              <a:latin typeface="Garamond" panose="02020404030301010803" pitchFamily="18" charset="0"/>
            </a:rPr>
            <a:t>The current SR 4.5 reads:</a:t>
          </a:r>
          <a:r>
            <a:rPr lang="en-US" sz="1700" kern="1200" dirty="0">
              <a:latin typeface="Garamond" panose="02020404030301010803" pitchFamily="18" charset="0"/>
            </a:rPr>
            <a:t> Staff members shall be granted either permanent or temporary appointments. A permanent appointment shall be granted to staff members up to a level determined by Congress from time to time, subject to the satisfactory completion of a probationary period which shall be specified for each grade in the Staff Rules. Temporary appointments shall be granted for such periods and under such conditions as the Secretary-General may determine.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700" kern="1200" dirty="0">
            <a:latin typeface="Garamond" panose="02020404030301010803" pitchFamily="18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u="sng" kern="1200" dirty="0">
              <a:latin typeface="Garamond" panose="02020404030301010803" pitchFamily="18" charset="0"/>
            </a:rPr>
            <a:t>New text:</a:t>
          </a:r>
          <a:r>
            <a:rPr lang="en-US" sz="1700" kern="1200" dirty="0">
              <a:latin typeface="Garamond" panose="02020404030301010803" pitchFamily="18" charset="0"/>
            </a:rPr>
            <a:t> Staff members shall be granted either permanent, fixed-term, or temporary appointments under such conditions as the Secretary-General may determine.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700" kern="1200" dirty="0"/>
        </a:p>
      </dsp:txBody>
      <dsp:txXfrm rot="-5400000">
        <a:off x="3785615" y="605066"/>
        <a:ext cx="6560052" cy="3141206"/>
      </dsp:txXfrm>
    </dsp:sp>
    <dsp:sp modelId="{E4E608DC-8152-4196-BCE8-4B0E64E34707}">
      <dsp:nvSpPr>
        <dsp:cNvPr id="0" name=""/>
        <dsp:cNvSpPr/>
      </dsp:nvSpPr>
      <dsp:spPr>
        <a:xfrm>
          <a:off x="0" y="0"/>
          <a:ext cx="3785616" cy="4351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 dirty="0">
              <a:latin typeface="Garamond" panose="02020404030301010803" pitchFamily="18" charset="0"/>
            </a:rPr>
            <a:t>SR 4.5 to be amended:</a:t>
          </a:r>
        </a:p>
      </dsp:txBody>
      <dsp:txXfrm>
        <a:off x="184799" y="184799"/>
        <a:ext cx="3416018" cy="39817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BC6DA4-59E1-4E9F-9477-CC7126DD6E2C}">
      <dsp:nvSpPr>
        <dsp:cNvPr id="0" name=""/>
        <dsp:cNvSpPr/>
      </dsp:nvSpPr>
      <dsp:spPr>
        <a:xfrm rot="5400000">
          <a:off x="5410072" y="-1189323"/>
          <a:ext cx="348107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u="none" kern="1200" dirty="0">
              <a:latin typeface="Garamond" panose="02020404030301010803" pitchFamily="18" charset="0"/>
            </a:rPr>
            <a:t>The SRs currently do not provide any provisions for a disciplinary process against the Secretary-General.</a:t>
          </a:r>
          <a:endParaRPr lang="en-US" sz="2000" kern="1200" dirty="0">
            <a:latin typeface="Garamond" panose="02020404030301010803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Garamond" panose="02020404030301010803" pitchFamily="18" charset="0"/>
            </a:rPr>
            <a:t>The Joint Inspection Unit recommended that a formal mechanism be introduced to pursue complaints of misconduct against the SG.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Garamond" panose="02020404030301010803" pitchFamily="18" charset="0"/>
            </a:rPr>
            <a:t>WMO recommends amending Article 10 of the SRs to add a new SR 10.2 plus an extensive Annex to the SRs outlining the procedures for cases of unsatisfactory conduct by the executive head of the organization.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u="none" kern="1200" dirty="0">
            <a:latin typeface="Garamond" panose="02020404030301010803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000" kern="1200" dirty="0"/>
        </a:p>
      </dsp:txBody>
      <dsp:txXfrm rot="-5400000">
        <a:off x="3785615" y="605066"/>
        <a:ext cx="6560052" cy="3141206"/>
      </dsp:txXfrm>
    </dsp:sp>
    <dsp:sp modelId="{E4E608DC-8152-4196-BCE8-4B0E64E34707}">
      <dsp:nvSpPr>
        <dsp:cNvPr id="0" name=""/>
        <dsp:cNvSpPr/>
      </dsp:nvSpPr>
      <dsp:spPr>
        <a:xfrm>
          <a:off x="0" y="0"/>
          <a:ext cx="3785616" cy="4351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 dirty="0">
              <a:latin typeface="Garamond" panose="02020404030301010803" pitchFamily="18" charset="0"/>
            </a:rPr>
            <a:t>SR 10.2 to be amended:</a:t>
          </a:r>
        </a:p>
      </dsp:txBody>
      <dsp:txXfrm>
        <a:off x="184799" y="184799"/>
        <a:ext cx="3416018" cy="39817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BC6DA4-59E1-4E9F-9477-CC7126DD6E2C}">
      <dsp:nvSpPr>
        <dsp:cNvPr id="0" name=""/>
        <dsp:cNvSpPr/>
      </dsp:nvSpPr>
      <dsp:spPr>
        <a:xfrm rot="5400000">
          <a:off x="5410072" y="-1189323"/>
          <a:ext cx="348107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700" kern="1200" dirty="0">
              <a:latin typeface="Garamond" panose="02020404030301010803" pitchFamily="18" charset="0"/>
            </a:rPr>
            <a:t>Ambiguous language in the statute of the ICSC led to litigation about post adjustment levels in Geneva.</a:t>
          </a:r>
          <a:endParaRPr lang="en-US" sz="2700" kern="1200" dirty="0">
            <a:latin typeface="Garamond" panose="02020404030301010803" pitchFamily="18" charset="0"/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>
              <a:latin typeface="Garamond" panose="02020404030301010803" pitchFamily="18" charset="0"/>
            </a:rPr>
            <a:t>Language was clarified and adopted by the UN General Assembly.</a:t>
          </a:r>
          <a:endParaRPr lang="en-GB" sz="2700" kern="1200" dirty="0">
            <a:latin typeface="Garamond" panose="02020404030301010803" pitchFamily="18" charset="0"/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>
              <a:latin typeface="Garamond" panose="02020404030301010803" pitchFamily="18" charset="0"/>
            </a:rPr>
            <a:t>Member organizations are asked to also adopt the updated statute.</a:t>
          </a:r>
          <a:endParaRPr lang="en-GB" sz="2700" kern="1200" dirty="0">
            <a:latin typeface="Garamond" panose="02020404030301010803" pitchFamily="18" charset="0"/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700" kern="1200" dirty="0"/>
        </a:p>
      </dsp:txBody>
      <dsp:txXfrm rot="-5400000">
        <a:off x="3785615" y="605066"/>
        <a:ext cx="6560052" cy="3141206"/>
      </dsp:txXfrm>
    </dsp:sp>
    <dsp:sp modelId="{E4E608DC-8152-4196-BCE8-4B0E64E34707}">
      <dsp:nvSpPr>
        <dsp:cNvPr id="0" name=""/>
        <dsp:cNvSpPr/>
      </dsp:nvSpPr>
      <dsp:spPr>
        <a:xfrm>
          <a:off x="0" y="0"/>
          <a:ext cx="3785616" cy="4351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>
              <a:latin typeface="Garamond" panose="02020404030301010803" pitchFamily="18" charset="0"/>
            </a:rPr>
            <a:t>Key Points:</a:t>
          </a:r>
        </a:p>
      </dsp:txBody>
      <dsp:txXfrm>
        <a:off x="184799" y="184799"/>
        <a:ext cx="3416018" cy="39817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BC6DA4-59E1-4E9F-9477-CC7126DD6E2C}">
      <dsp:nvSpPr>
        <dsp:cNvPr id="0" name=""/>
        <dsp:cNvSpPr/>
      </dsp:nvSpPr>
      <dsp:spPr>
        <a:xfrm rot="5400000">
          <a:off x="5410072" y="-1189323"/>
          <a:ext cx="348107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>
              <a:latin typeface="Garamond" panose="02020404030301010803" pitchFamily="18" charset="0"/>
            </a:rPr>
            <a:t>Decision 21 of EC-75 and recommendation of AOC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>
              <a:latin typeface="Garamond" panose="02020404030301010803" pitchFamily="18" charset="0"/>
            </a:rPr>
            <a:t>Tenure for the head oversight offices is found in other organizations and considered good practice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u="none" kern="1200" dirty="0">
              <a:latin typeface="Garamond" panose="02020404030301010803" pitchFamily="18" charset="0"/>
            </a:rPr>
            <a:t>Introduction of a tenure to be enshrined in the Staff Regulations</a:t>
          </a:r>
          <a:endParaRPr lang="en-US" sz="2100" kern="1200" dirty="0">
            <a:latin typeface="Garamond" panose="02020404030301010803" pitchFamily="18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>
              <a:latin typeface="Garamond" panose="02020404030301010803" pitchFamily="18" charset="0"/>
            </a:rPr>
            <a:t>Inclusion in Staff Regulations ensures consistency for all future Dir/IOO contracts 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100" kern="1200" dirty="0">
            <a:latin typeface="Garamond" panose="02020404030301010803" pitchFamily="18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100" u="none" kern="1200" dirty="0">
            <a:latin typeface="Garamond" panose="02020404030301010803" pitchFamily="18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100" kern="1200" dirty="0"/>
        </a:p>
      </dsp:txBody>
      <dsp:txXfrm rot="-5400000">
        <a:off x="3785615" y="605066"/>
        <a:ext cx="6560052" cy="3141206"/>
      </dsp:txXfrm>
    </dsp:sp>
    <dsp:sp modelId="{E4E608DC-8152-4196-BCE8-4B0E64E34707}">
      <dsp:nvSpPr>
        <dsp:cNvPr id="0" name=""/>
        <dsp:cNvSpPr/>
      </dsp:nvSpPr>
      <dsp:spPr>
        <a:xfrm>
          <a:off x="0" y="0"/>
          <a:ext cx="3785616" cy="4351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102870" rIns="205740" bIns="10287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dirty="0">
              <a:latin typeface="Garamond" panose="02020404030301010803" pitchFamily="18" charset="0"/>
            </a:rPr>
            <a:t>Key Points:</a:t>
          </a:r>
        </a:p>
      </dsp:txBody>
      <dsp:txXfrm>
        <a:off x="184799" y="184799"/>
        <a:ext cx="3416018" cy="39817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BC6DA4-59E1-4E9F-9477-CC7126DD6E2C}">
      <dsp:nvSpPr>
        <dsp:cNvPr id="0" name=""/>
        <dsp:cNvSpPr/>
      </dsp:nvSpPr>
      <dsp:spPr>
        <a:xfrm rot="5400000">
          <a:off x="5410072" y="-1189323"/>
          <a:ext cx="348107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900" kern="1200" dirty="0">
              <a:latin typeface="Garamond" panose="02020404030301010803" pitchFamily="18" charset="0"/>
            </a:rPr>
            <a:t>Confidential advice and guidance</a:t>
          </a:r>
          <a:endParaRPr lang="en-US" sz="2900" kern="1200" dirty="0">
            <a:latin typeface="Garamond" panose="02020404030301010803" pitchFamily="18" charset="0"/>
          </a:endParaRP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>
              <a:latin typeface="Garamond" panose="02020404030301010803" pitchFamily="18" charset="0"/>
            </a:rPr>
            <a:t>Preliminary reviews of requests for protection against retaliation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>
              <a:latin typeface="Garamond" panose="02020404030301010803" pitchFamily="18" charset="0"/>
            </a:rPr>
            <a:t>Outreach and training</a:t>
          </a:r>
          <a:endParaRPr lang="en-GB" sz="2900" kern="1200" dirty="0">
            <a:latin typeface="Garamond" panose="02020404030301010803" pitchFamily="18" charset="0"/>
          </a:endParaRP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900" kern="1200" dirty="0">
              <a:latin typeface="Garamond" panose="02020404030301010803" pitchFamily="18" charset="0"/>
            </a:rPr>
            <a:t>Financial Disclosure Programme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>
              <a:latin typeface="Garamond" panose="02020404030301010803" pitchFamily="18" charset="0"/>
            </a:rPr>
            <a:t>Reporting to WMO governing bodies</a:t>
          </a:r>
          <a:endParaRPr lang="en-GB" sz="2900" kern="1200" dirty="0">
            <a:latin typeface="Garamond" panose="02020404030301010803" pitchFamily="18" charset="0"/>
          </a:endParaRP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900" kern="1200" dirty="0"/>
        </a:p>
      </dsp:txBody>
      <dsp:txXfrm rot="-5400000">
        <a:off x="3785615" y="605066"/>
        <a:ext cx="6560052" cy="3141206"/>
      </dsp:txXfrm>
    </dsp:sp>
    <dsp:sp modelId="{E4E608DC-8152-4196-BCE8-4B0E64E34707}">
      <dsp:nvSpPr>
        <dsp:cNvPr id="0" name=""/>
        <dsp:cNvSpPr/>
      </dsp:nvSpPr>
      <dsp:spPr>
        <a:xfrm>
          <a:off x="0" y="0"/>
          <a:ext cx="3785616" cy="4351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>
              <a:latin typeface="Garamond" panose="02020404030301010803" pitchFamily="18" charset="0"/>
            </a:rPr>
            <a:t>Services:</a:t>
          </a:r>
        </a:p>
      </dsp:txBody>
      <dsp:txXfrm>
        <a:off x="184799" y="184799"/>
        <a:ext cx="3416018" cy="39817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BC6DA4-59E1-4E9F-9477-CC7126DD6E2C}">
      <dsp:nvSpPr>
        <dsp:cNvPr id="0" name=""/>
        <dsp:cNvSpPr/>
      </dsp:nvSpPr>
      <dsp:spPr>
        <a:xfrm rot="5400000">
          <a:off x="5410072" y="-1189323"/>
          <a:ext cx="348107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>
              <a:latin typeface="Garamond" panose="02020404030301010803" pitchFamily="18" charset="0"/>
            </a:rPr>
            <a:t>Restructuring of 20/21 included significant re-alignments especially in administration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>
              <a:latin typeface="Garamond" panose="02020404030301010803" pitchFamily="18" charset="0"/>
            </a:rPr>
            <a:t>Review of effectiveness recommended by JIU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>
              <a:latin typeface="Garamond" panose="02020404030301010803" pitchFamily="18" charset="0"/>
            </a:rPr>
            <a:t>JRT formulated several recommendations (see INF.8) which were implemented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700" kern="1200" dirty="0">
            <a:latin typeface="Garamond" panose="02020404030301010803" pitchFamily="18" charset="0"/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700" kern="1200" dirty="0"/>
        </a:p>
      </dsp:txBody>
      <dsp:txXfrm rot="-5400000">
        <a:off x="3785615" y="605066"/>
        <a:ext cx="6560052" cy="3141206"/>
      </dsp:txXfrm>
    </dsp:sp>
    <dsp:sp modelId="{E4E608DC-8152-4196-BCE8-4B0E64E34707}">
      <dsp:nvSpPr>
        <dsp:cNvPr id="0" name=""/>
        <dsp:cNvSpPr/>
      </dsp:nvSpPr>
      <dsp:spPr>
        <a:xfrm>
          <a:off x="0" y="0"/>
          <a:ext cx="3785616" cy="4351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>
              <a:latin typeface="Garamond" panose="02020404030301010803" pitchFamily="18" charset="0"/>
            </a:rPr>
            <a:t>Key Points</a:t>
          </a:r>
        </a:p>
      </dsp:txBody>
      <dsp:txXfrm>
        <a:off x="184799" y="184799"/>
        <a:ext cx="3416018" cy="39817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5F5EE-E327-4C5E-A1B7-03D4523242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31AF1B-64F5-4C43-8AA7-BB0DCE0A50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78E14-E90E-4C9D-8895-8EA2E0B9A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0B2B-CB74-428A-93CC-C66ACA010F1A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CF2373-47C5-4535-B316-BD2573B41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B40B1-255F-4818-B4DF-118CB223E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27AA-7F6F-4071-AEF9-C085FCB34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443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FDFCA-4400-4D31-BEB9-97F9B09BF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AF4CA1-1414-470C-8088-724925A423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1073C4-E484-4590-AEB4-9D1FDB69F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0B2B-CB74-428A-93CC-C66ACA010F1A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0872A-5F48-489C-A35D-28AB746E8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44532-86FA-4CD5-ADB3-33BAD006A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27AA-7F6F-4071-AEF9-C085FCB34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338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E0EE28-7979-4B70-808A-A15B1F5013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D289F8-CE53-44AC-A116-A8E6EFF5D0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4EF69-4EC0-49E6-A457-E7A50340D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0B2B-CB74-428A-93CC-C66ACA010F1A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E87FA-C93F-4DA5-A727-B2EA1FC98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A0DB8-E02F-472B-97AD-3D2D66FD4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27AA-7F6F-4071-AEF9-C085FCB34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984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84F90-E44D-4209-A331-AF85091B9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214B4-9BB1-4A91-B6CB-80FC3EBB0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FA763-0480-487E-8E40-1E2D45301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0B2B-CB74-428A-93CC-C66ACA010F1A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0B984-F0B6-4061-84E6-50DE3F6FE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D34519-A884-4029-835A-0B1F3822C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27AA-7F6F-4071-AEF9-C085FCB34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160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C2776-570D-41D8-8705-593B3E00F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2F7C5E-A22F-4A04-AE50-60D731F4D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08F21-1A19-4E0F-AB1C-96DD50F64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0B2B-CB74-428A-93CC-C66ACA010F1A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BE529-DFF4-493B-BA3C-273F3D1F0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D2AC49-C9A8-47CE-B52E-C7CD25CE1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27AA-7F6F-4071-AEF9-C085FCB34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29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EA0EA-E22E-4656-8019-48642A1BE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2E550-F374-4A3A-93D1-B093048B88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3D1DCE-92B3-4E67-8490-2CDA4623B0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734964-3825-47D6-AA9C-07134DFB2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0B2B-CB74-428A-93CC-C66ACA010F1A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17707B-7B3E-4EEF-AFAA-BC709880B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0FCA72-0C15-4F7B-88F5-05ED31DB2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27AA-7F6F-4071-AEF9-C085FCB34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89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8E4EF-77B3-4E41-A649-CF1998E8F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3D691B-CE2E-4B1E-9EC1-759FB371D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DB8174-699A-46FB-A2DD-08472FBAD8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147AEA-FD4D-40AB-BAA8-DAA95D90A5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42B0C5-01EE-40BF-A94F-34AA74DC1F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D15A46-6AE2-4D0F-9AD5-EECD792ED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0B2B-CB74-428A-93CC-C66ACA010F1A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B34594-65DA-4EE5-9D72-4B707E732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7BCFCE-E2D4-41C5-AC7C-9862DA47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27AA-7F6F-4071-AEF9-C085FCB34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394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517C6-4281-4500-BB8B-221A514C9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566B10-9D1C-458B-8A45-92BD9F124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0B2B-CB74-428A-93CC-C66ACA010F1A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5A7C2A-3A82-465B-86A5-2B6C44D0D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49AD0C-AD0B-4773-8408-CADF9C444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27AA-7F6F-4071-AEF9-C085FCB34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401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F4B0B7-1175-4017-8574-3D1C1E6FF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0B2B-CB74-428A-93CC-C66ACA010F1A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3A0445-D1A4-445D-9750-EDF028E3E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8A2A71-F6DB-412B-B138-402F05EE3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27AA-7F6F-4071-AEF9-C085FCB34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924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9DDEE-E864-4668-9D1C-C3B9AE114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C1511-7F6C-44F7-AFBA-59E0B8749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242D5D-D08B-4A81-919A-BD9BE744DE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9AA552-B237-4B81-80A1-EFA022BE8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0B2B-CB74-428A-93CC-C66ACA010F1A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5160D4-0103-4987-9C6A-E434FEBBA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014003-2D5B-4ED0-8170-6A544AE55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27AA-7F6F-4071-AEF9-C085FCB34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310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5F09D-AA8E-4BFF-B53A-A95ABAA29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68DE45-FD0E-42A8-8CBC-E51592B4F6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3A94B1-C76F-4C1C-9F01-AC3C59D966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EAE99A-95EF-4B94-873A-02AB551E3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0B2B-CB74-428A-93CC-C66ACA010F1A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8BE509-15D8-401C-B26D-D12E65EB6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6F13CB-BE0C-42B3-B82F-AA35F2B53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27AA-7F6F-4071-AEF9-C085FCB34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856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FEB089-164B-4ED7-87AA-054790EA6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3BF8E5-447D-42D0-9F6B-9F18C726B4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EBCD77-3E3C-47F9-AC47-DE761F43BD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A0B2B-CB74-428A-93CC-C66ACA010F1A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9A7C1-DEB6-47A6-B669-5DBBB9FF07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5AC43-AAB8-41DD-852D-E47E138ED4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D27AA-7F6F-4071-AEF9-C085FCB34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481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F4FA9B-428D-41C9-8F14-AFE4C25513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43711"/>
            <a:ext cx="9144000" cy="1743329"/>
          </a:xfrm>
        </p:spPr>
        <p:txBody>
          <a:bodyPr anchor="ctr">
            <a:normAutofit/>
          </a:bodyPr>
          <a:lstStyle/>
          <a:p>
            <a:r>
              <a:rPr lang="en-US" sz="6100" dirty="0">
                <a:latin typeface="Garamond" panose="02020404030301010803" pitchFamily="18" charset="0"/>
              </a:rPr>
              <a:t>EC-76, DOC. 8, INF. 8</a:t>
            </a:r>
            <a:endParaRPr lang="en-GB" sz="6100" dirty="0">
              <a:latin typeface="Garamond" panose="020204040303010108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FDEC92-64A4-4C7B-A53B-36E36E152E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3772519"/>
            <a:ext cx="8258176" cy="1644015"/>
          </a:xfrm>
        </p:spPr>
        <p:txBody>
          <a:bodyPr anchor="ctr">
            <a:normAutofit fontScale="55000" lnSpcReduction="20000"/>
          </a:bodyPr>
          <a:lstStyle/>
          <a:p>
            <a:r>
              <a:rPr lang="en-US" dirty="0">
                <a:latin typeface="Garamond" panose="02020404030301010803" pitchFamily="18" charset="0"/>
              </a:rPr>
              <a:t>Protocol on Unsatisfactory Conduct</a:t>
            </a:r>
          </a:p>
          <a:p>
            <a:r>
              <a:rPr lang="en-US" dirty="0">
                <a:latin typeface="Garamond" panose="02020404030301010803" pitchFamily="18" charset="0"/>
              </a:rPr>
              <a:t>Changes to the Staff Regulations</a:t>
            </a:r>
          </a:p>
          <a:p>
            <a:r>
              <a:rPr lang="en-GB" dirty="0">
                <a:latin typeface="Garamond" panose="02020404030301010803" pitchFamily="18" charset="0"/>
              </a:rPr>
              <a:t>Endorsement of ICSC Statute Change</a:t>
            </a:r>
          </a:p>
          <a:p>
            <a:r>
              <a:rPr lang="en-GB" dirty="0">
                <a:latin typeface="Garamond" panose="02020404030301010803" pitchFamily="18" charset="0"/>
              </a:rPr>
              <a:t>Term limit for Director IOO</a:t>
            </a:r>
          </a:p>
          <a:p>
            <a:r>
              <a:rPr lang="en-GB" dirty="0">
                <a:latin typeface="Garamond" panose="02020404030301010803" pitchFamily="18" charset="0"/>
              </a:rPr>
              <a:t>Ethics Services</a:t>
            </a:r>
          </a:p>
          <a:p>
            <a:r>
              <a:rPr lang="en-GB" dirty="0">
                <a:latin typeface="Garamond" panose="02020404030301010803" pitchFamily="18" charset="0"/>
              </a:rPr>
              <a:t>Joint Review Team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1359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89E19-3034-448D-8D14-0B3452300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Garamond" panose="02020404030301010803" pitchFamily="18" charset="0"/>
              </a:rPr>
              <a:t>Protocol on Unsatisfactory Conduct</a:t>
            </a:r>
            <a:endParaRPr lang="en-GB" dirty="0">
              <a:latin typeface="Garamond" panose="02020404030301010803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5A39D4B-4602-5617-0AB9-D61360D51B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331259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548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89E19-3034-448D-8D14-0B3452300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Garamond" panose="02020404030301010803" pitchFamily="18" charset="0"/>
              </a:rPr>
              <a:t>Changes to the Staff Regulations</a:t>
            </a:r>
            <a:endParaRPr lang="en-GB" dirty="0">
              <a:latin typeface="Garamond" panose="02020404030301010803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5A39D4B-4602-5617-0AB9-D61360D51B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075612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0261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89E19-3034-448D-8D14-0B3452300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Garamond" panose="02020404030301010803" pitchFamily="18" charset="0"/>
              </a:rPr>
              <a:t>Changes to the Staff Regulations</a:t>
            </a:r>
            <a:endParaRPr lang="en-GB" dirty="0">
              <a:latin typeface="Garamond" panose="02020404030301010803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5A39D4B-4602-5617-0AB9-D61360D51B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159606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8020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89E19-3034-448D-8D14-0B3452300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Garamond" panose="02020404030301010803" pitchFamily="18" charset="0"/>
              </a:rPr>
              <a:t>Endorsement of changes of ICSC statute</a:t>
            </a:r>
            <a:endParaRPr lang="en-GB" dirty="0">
              <a:latin typeface="Garamond" panose="02020404030301010803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5A39D4B-4602-5617-0AB9-D61360D51B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03504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3662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89E19-3034-448D-8D14-0B3452300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Garamond" panose="02020404030301010803" pitchFamily="18" charset="0"/>
              </a:rPr>
              <a:t>Term limit for Director Internal Oversight Office</a:t>
            </a:r>
            <a:endParaRPr lang="en-GB" sz="4000" dirty="0">
              <a:latin typeface="Garamond" panose="02020404030301010803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5A39D4B-4602-5617-0AB9-D61360D51B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151596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4527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89E19-3034-448D-8D14-0B3452300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Garamond" panose="02020404030301010803" pitchFamily="18" charset="0"/>
              </a:rPr>
              <a:t>MOU: Ethics Office of the United Nations</a:t>
            </a:r>
            <a:endParaRPr lang="en-GB" dirty="0">
              <a:latin typeface="Garamond" panose="02020404030301010803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5A39D4B-4602-5617-0AB9-D61360D51B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044108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7345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89E19-3034-448D-8D14-0B3452300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Garamond" panose="02020404030301010803" pitchFamily="18" charset="0"/>
              </a:rPr>
              <a:t>Joint Review Team</a:t>
            </a:r>
            <a:endParaRPr lang="en-GB" dirty="0">
              <a:latin typeface="Garamond" panose="02020404030301010803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5A39D4B-4602-5617-0AB9-D61360D51B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038174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0935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992D0F8FE95D4895F163129EBD78BE" ma:contentTypeVersion="" ma:contentTypeDescription="Create a new document." ma:contentTypeScope="" ma:versionID="da797970864175fcde6371f6a60ba74f">
  <xsd:schema xmlns:xsd="http://www.w3.org/2001/XMLSchema" xmlns:xs="http://www.w3.org/2001/XMLSchema" xmlns:p="http://schemas.microsoft.com/office/2006/metadata/properties" xmlns:ns2="1c5fc8e0-0999-4fb6-bf1f-7ab008e6dd1d" targetNamespace="http://schemas.microsoft.com/office/2006/metadata/properties" ma:root="true" ma:fieldsID="4b90bfc561bd565481a8f67666d1c250" ns2:_="">
    <xsd:import namespace="1c5fc8e0-0999-4fb6-bf1f-7ab008e6dd1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5fc8e0-0999-4fb6-bf1f-7ab008e6dd1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EF6CA4F-B778-4CB7-857E-0007586FF5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B9E719-2C67-4CF1-883B-D7E0DF5FBDC0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e0e97e8b-f765-4c21-9e5d-c6b17ee0650c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5047777c-43f9-4346-ba73-e7356716cfa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17DCAE8-00FD-4D00-A310-27A552FCE90F}"/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442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Garamond</vt:lpstr>
      <vt:lpstr>Wingdings</vt:lpstr>
      <vt:lpstr>Office Theme</vt:lpstr>
      <vt:lpstr>EC-76, DOC. 8, INF. 8</vt:lpstr>
      <vt:lpstr>Protocol on Unsatisfactory Conduct</vt:lpstr>
      <vt:lpstr>Changes to the Staff Regulations</vt:lpstr>
      <vt:lpstr>Changes to the Staff Regulations</vt:lpstr>
      <vt:lpstr>Endorsement of changes of ICSC statute</vt:lpstr>
      <vt:lpstr>Term limit for Director Internal Oversight Office</vt:lpstr>
      <vt:lpstr>MOU: Ethics Office of the United Nations</vt:lpstr>
      <vt:lpstr>Joint Review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Addressing Recommendation 7 of JIU/REP/2020/1</dc:title>
  <dc:creator>Daniel Trup</dc:creator>
  <cp:lastModifiedBy>Johannes Kratzheller</cp:lastModifiedBy>
  <cp:revision>3</cp:revision>
  <dcterms:created xsi:type="dcterms:W3CDTF">2023-03-01T10:50:52Z</dcterms:created>
  <dcterms:modified xsi:type="dcterms:W3CDTF">2023-03-01T16:13:05Z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0x0101002B992D0F8FE95D4895F163129EBD78BE</vt:lpwstr>
  </property>
</Properties>
</file>